
<file path=[Content_Types].xml><?xml version="1.0" encoding="utf-8"?>
<Types xmlns="http://schemas.openxmlformats.org/package/2006/content-types">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8"/>
  </p:notesMasterIdLst>
  <p:sldIdLst>
    <p:sldId id="256" r:id="rId2"/>
    <p:sldId id="257" r:id="rId3"/>
    <p:sldId id="258" r:id="rId4"/>
    <p:sldId id="259" r:id="rId5"/>
    <p:sldId id="260" r:id="rId6"/>
    <p:sldId id="261" r:id="rId7"/>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228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lumOff val="-13575"/>
            </a:schemeClr>
          </a:solidFill>
        </a:fill>
      </a:tcStyle>
    </a:firstCol>
    <a:lastRow>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hueOff val="114395"/>
              <a:lumOff val="-24975"/>
            </a:schemeClr>
          </a:solidFill>
        </a:fill>
      </a:tcStyle>
    </a:firstRow>
  </a:tblStyle>
  <a:tblStyle styleId="{C7B018BB-80A7-4F77-B60F-C8B233D01FF8}" styleName="">
    <a:tblBg/>
    <a:wholeTbl>
      <a:tcTxStyle b="off" i="off">
        <a:font>
          <a:latin typeface="Helvetica Neue"/>
          <a:ea typeface="Helvetica Neue"/>
          <a:cs typeface="Helvetica Neue"/>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ff" i="off">
        <a:fontRef idx="min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3">
              <a:hueOff val="362282"/>
              <a:satOff val="31803"/>
              <a:lumOff val="-18242"/>
            </a:schemeClr>
          </a:solidFill>
        </a:fill>
      </a:tcStyle>
    </a:firstCol>
    <a:lastRow>
      <a:tcTxStyle b="off" i="off">
        <a:font>
          <a:latin typeface="Helvetica Neue"/>
          <a:ea typeface="Helvetica Neue"/>
          <a:cs typeface="Helvetica Neue"/>
        </a:font>
        <a:srgbClr val="000000"/>
      </a:tcTxStyle>
      <a:tcStyle>
        <a:tcBdr>
          <a:left>
            <a:ln w="12700" cap="flat">
              <a:solidFill>
                <a:srgbClr val="606060"/>
              </a:solidFill>
              <a:prstDash val="solid"/>
              <a:miter lim="400000"/>
            </a:ln>
          </a:left>
          <a:right>
            <a:ln w="12700" cap="flat">
              <a:solidFill>
                <a:srgbClr val="606060"/>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EBEBEB"/>
          </a:solidFill>
        </a:fill>
      </a:tcStyle>
    </a:lastRow>
    <a:firstRow>
      <a:tcTxStyle b="off" i="off">
        <a:fontRef idx="minor">
          <a:srgbClr val="FFFFFF"/>
        </a:fontRef>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rgbClr val="017101"/>
          </a:solidFill>
        </a:fill>
      </a:tcStyle>
    </a:firstRow>
  </a:tblStyle>
  <a:tblStyle styleId="{EEE7283C-3CF3-47DC-8721-378D4A62B228}" styleName="">
    <a:tblBg/>
    <a:wholeTbl>
      <a:tcTxStyle b="off" i="off">
        <a:font>
          <a:latin typeface="Helvetica Neue Light"/>
          <a:ea typeface="Helvetica Neue Light"/>
          <a:cs typeface="Helvetica Neue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FAF7E9"/>
          </a:solidFill>
        </a:fill>
      </a:tcStyle>
    </a:wholeTbl>
    <a:band2H>
      <a:tcTxStyle/>
      <a:tcStyle>
        <a:tcBdr/>
        <a:fill>
          <a:solidFill>
            <a:srgbClr val="EDEADD"/>
          </a:solidFill>
        </a:fill>
      </a:tcStyle>
    </a:band2H>
    <a:firstCol>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9BA00"/>
          </a:solidFill>
        </a:fill>
      </a:tcStyle>
    </a:firstCol>
    <a:la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lastRow>
    <a:fir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firstRow>
  </a:tblStyle>
  <a:tblStyle styleId="{CF821DB8-F4EB-4A41-A1BA-3FCAFE7338EE}" styleName="">
    <a:tblBg/>
    <a:wholeTbl>
      <a:tcTxStyle b="off" i="off">
        <a:font>
          <a:latin typeface="Helvetica Neue"/>
          <a:ea typeface="Helvetica Neue"/>
          <a:cs typeface="Helvetica Neue"/>
        </a:font>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EBEBEB"/>
          </a:solidFill>
        </a:fill>
      </a:tcStyle>
    </a:wholeTbl>
    <a:band2H>
      <a:tcTxStyle/>
      <a:tcStyle>
        <a:tcBdr/>
        <a:fill>
          <a:solidFill>
            <a:srgbClr val="DADBDA"/>
          </a:solidFill>
        </a:fill>
      </a:tcStyle>
    </a:band2H>
    <a:firstCol>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chemeClr val="accent6">
              <a:hueOff val="-146070"/>
              <a:satOff val="-10048"/>
              <a:lumOff val="-30626"/>
            </a:schemeClr>
          </a:solidFill>
        </a:fill>
      </a:tcStyle>
    </a:firstCol>
    <a:la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lastRow>
    <a:fir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firstRow>
  </a:tblStyle>
  <a:tblStyle styleId="{33BA23B1-9221-436E-865A-0063620EA4FD}" styleName="">
    <a:tblBg/>
    <a:wholeTbl>
      <a:tcTxStyle b="off" i="off">
        <a:font>
          <a:latin typeface="Helvetica Neue"/>
          <a:ea typeface="Helvetica Neue"/>
          <a:cs typeface="Helvetica Neue"/>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B5B5C1"/>
          </a:solidFill>
        </a:fill>
      </a:tcStyle>
    </a:wholeTbl>
    <a:band2H>
      <a:tcTxStyle/>
      <a:tcStyle>
        <a:tcBdr/>
        <a:fill>
          <a:solidFill>
            <a:srgbClr val="9A9AA5"/>
          </a:solidFill>
        </a:fill>
      </a:tcStyle>
    </a:band2H>
    <a:firstCol>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85F"/>
          </a:solidFill>
        </a:fill>
      </a:tcStyle>
    </a:firstCol>
    <a:la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lastRow>
    <a:fir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firstRow>
  </a:tblStyle>
  <a:tblStyle styleId="{2708684C-4D16-4618-839F-0558EEFCDFE6}" styleName="">
    <a:tblBg/>
    <a:wholeTbl>
      <a:tcTxStyle b="off"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Neue"/>
          <a:ea typeface="Helvetica Neue"/>
          <a:cs typeface="Helvetica Neue"/>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654"/>
  </p:normalViewPr>
  <p:slideViewPr>
    <p:cSldViewPr snapToGrid="0" snapToObjects="1">
      <p:cViewPr varScale="1">
        <p:scale>
          <a:sx n="54" d="100"/>
          <a:sy n="54" d="100"/>
        </p:scale>
        <p:origin x="792" y="5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3" name="Shape 123"/>
          <p:cNvSpPr>
            <a:spLocks noGrp="1" noRot="1" noChangeAspect="1"/>
          </p:cNvSpPr>
          <p:nvPr>
            <p:ph type="sldImg"/>
          </p:nvPr>
        </p:nvSpPr>
        <p:spPr>
          <a:xfrm>
            <a:off x="1143000" y="685800"/>
            <a:ext cx="4572000" cy="3429000"/>
          </a:xfrm>
          <a:prstGeom prst="rect">
            <a:avLst/>
          </a:prstGeom>
        </p:spPr>
        <p:txBody>
          <a:bodyPr/>
          <a:lstStyle/>
          <a:p>
            <a:endParaRPr/>
          </a:p>
        </p:txBody>
      </p:sp>
      <p:sp>
        <p:nvSpPr>
          <p:cNvPr id="124" name="Shape 124"/>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标题与副标题">
    <p:spTree>
      <p:nvGrpSpPr>
        <p:cNvPr id="1" name=""/>
        <p:cNvGrpSpPr/>
        <p:nvPr/>
      </p:nvGrpSpPr>
      <p:grpSpPr>
        <a:xfrm>
          <a:off x="0" y="0"/>
          <a:ext cx="0" cy="0"/>
          <a:chOff x="0" y="0"/>
          <a:chExt cx="0" cy="0"/>
        </a:xfrm>
      </p:grpSpPr>
      <p:sp>
        <p:nvSpPr>
          <p:cNvPr id="11" name="标题文本"/>
          <p:cNvSpPr txBox="1">
            <a:spLocks noGrp="1"/>
          </p:cNvSpPr>
          <p:nvPr>
            <p:ph type="title"/>
          </p:nvPr>
        </p:nvSpPr>
        <p:spPr>
          <a:xfrm>
            <a:off x="1778000" y="2298700"/>
            <a:ext cx="20828000" cy="4648200"/>
          </a:xfrm>
          <a:prstGeom prst="rect">
            <a:avLst/>
          </a:prstGeom>
        </p:spPr>
        <p:txBody>
          <a:bodyPr anchor="b"/>
          <a:lstStyle/>
          <a:p>
            <a:r>
              <a:t>标题文本</a:t>
            </a:r>
          </a:p>
        </p:txBody>
      </p:sp>
      <p:sp>
        <p:nvSpPr>
          <p:cNvPr id="12" name="正文级别 1…"/>
          <p:cNvSpPr txBox="1">
            <a:spLocks noGrp="1"/>
          </p:cNvSpPr>
          <p:nvPr>
            <p:ph type="body" sz="quarter" idx="1"/>
          </p:nvPr>
        </p:nvSpPr>
        <p:spPr>
          <a:xfrm>
            <a:off x="1778000" y="7073900"/>
            <a:ext cx="20828000" cy="1587500"/>
          </a:xfrm>
          <a:prstGeom prst="rect">
            <a:avLst/>
          </a:prstGeom>
        </p:spPr>
        <p:txBody>
          <a:bodyPr anchor="t"/>
          <a:lstStyle>
            <a:lvl1pPr marL="0" indent="0" algn="ctr">
              <a:spcBef>
                <a:spcPts val="0"/>
              </a:spcBef>
              <a:buSzTx/>
              <a:buNone/>
              <a:defRPr sz="5400"/>
            </a:lvl1pPr>
            <a:lvl2pPr marL="0" indent="0" algn="ctr">
              <a:spcBef>
                <a:spcPts val="0"/>
              </a:spcBef>
              <a:buSzTx/>
              <a:buNone/>
              <a:defRPr sz="5400"/>
            </a:lvl2pPr>
            <a:lvl3pPr marL="0" indent="0" algn="ctr">
              <a:spcBef>
                <a:spcPts val="0"/>
              </a:spcBef>
              <a:buSzTx/>
              <a:buNone/>
              <a:defRPr sz="5400"/>
            </a:lvl3pPr>
            <a:lvl4pPr marL="0" indent="0" algn="ctr">
              <a:spcBef>
                <a:spcPts val="0"/>
              </a:spcBef>
              <a:buSzTx/>
              <a:buNone/>
              <a:defRPr sz="5400"/>
            </a:lvl4pPr>
            <a:lvl5pPr marL="0" indent="0" algn="ctr">
              <a:spcBef>
                <a:spcPts val="0"/>
              </a:spcBef>
              <a:buSzTx/>
              <a:buNone/>
              <a:defRPr sz="5400"/>
            </a:lvl5pPr>
          </a:lstStyle>
          <a:p>
            <a:r>
              <a:t>正文级别 1</a:t>
            </a:r>
          </a:p>
          <a:p>
            <a:pPr lvl="1"/>
            <a:r>
              <a:t>正文级别 2</a:t>
            </a:r>
          </a:p>
          <a:p>
            <a:pPr lvl="2"/>
            <a:r>
              <a:t>正文级别 3</a:t>
            </a:r>
          </a:p>
          <a:p>
            <a:pPr lvl="3"/>
            <a:r>
              <a:t>正文级别 4</a:t>
            </a:r>
          </a:p>
          <a:p>
            <a:pPr lvl="4"/>
            <a:r>
              <a:t>正文级别 5</a:t>
            </a:r>
          </a:p>
        </p:txBody>
      </p:sp>
      <p:sp>
        <p:nvSpPr>
          <p:cNvPr id="13"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引文">
    <p:spTree>
      <p:nvGrpSpPr>
        <p:cNvPr id="1" name=""/>
        <p:cNvGrpSpPr/>
        <p:nvPr/>
      </p:nvGrpSpPr>
      <p:grpSpPr>
        <a:xfrm>
          <a:off x="0" y="0"/>
          <a:ext cx="0" cy="0"/>
          <a:chOff x="0" y="0"/>
          <a:chExt cx="0" cy="0"/>
        </a:xfrm>
      </p:grpSpPr>
      <p:sp>
        <p:nvSpPr>
          <p:cNvPr id="93" name="–Johnny Appleseed"/>
          <p:cNvSpPr txBox="1">
            <a:spLocks noGrp="1"/>
          </p:cNvSpPr>
          <p:nvPr>
            <p:ph type="body" sz="quarter" idx="13"/>
          </p:nvPr>
        </p:nvSpPr>
        <p:spPr>
          <a:xfrm>
            <a:off x="2387600" y="8953500"/>
            <a:ext cx="19621500" cy="585521"/>
          </a:xfrm>
          <a:prstGeom prst="rect">
            <a:avLst/>
          </a:prstGeom>
        </p:spPr>
        <p:txBody>
          <a:bodyPr anchor="t">
            <a:spAutoFit/>
          </a:bodyPr>
          <a:lstStyle>
            <a:lvl1pPr marL="0" indent="0" algn="ctr">
              <a:spcBef>
                <a:spcPts val="0"/>
              </a:spcBef>
              <a:buSzTx/>
              <a:buNone/>
              <a:defRPr sz="3200" i="1"/>
            </a:lvl1pPr>
          </a:lstStyle>
          <a:p>
            <a:r>
              <a:t>–Johnny Appleseed</a:t>
            </a:r>
          </a:p>
        </p:txBody>
      </p:sp>
      <p:sp>
        <p:nvSpPr>
          <p:cNvPr id="94" name="“在此键入引文。”"/>
          <p:cNvSpPr txBox="1">
            <a:spLocks noGrp="1"/>
          </p:cNvSpPr>
          <p:nvPr>
            <p:ph type="body" sz="quarter" idx="14"/>
          </p:nvPr>
        </p:nvSpPr>
        <p:spPr>
          <a:xfrm>
            <a:off x="2387600" y="6013450"/>
            <a:ext cx="19621500" cy="952501"/>
          </a:xfrm>
          <a:prstGeom prst="rect">
            <a:avLst/>
          </a:prstGeom>
        </p:spPr>
        <p:txBody>
          <a:bodyPr>
            <a:spAutoFit/>
          </a:bodyPr>
          <a:lstStyle>
            <a:lvl1pPr marL="0" indent="0" algn="ctr">
              <a:spcBef>
                <a:spcPts val="0"/>
              </a:spcBef>
              <a:buSzTx/>
              <a:buNone/>
              <a:defRPr sz="4800">
                <a:latin typeface="+mn-lt"/>
                <a:ea typeface="+mn-ea"/>
                <a:cs typeface="+mn-cs"/>
                <a:sym typeface="Helvetica Neue Medium"/>
              </a:defRPr>
            </a:lvl1pPr>
          </a:lstStyle>
          <a:p>
            <a:r>
              <a:t>“在此键入引文。”</a:t>
            </a:r>
          </a:p>
        </p:txBody>
      </p:sp>
      <p:sp>
        <p:nvSpPr>
          <p:cNvPr id="95"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照片">
    <p:spTree>
      <p:nvGrpSpPr>
        <p:cNvPr id="1" name=""/>
        <p:cNvGrpSpPr/>
        <p:nvPr/>
      </p:nvGrpSpPr>
      <p:grpSpPr>
        <a:xfrm>
          <a:off x="0" y="0"/>
          <a:ext cx="0" cy="0"/>
          <a:chOff x="0" y="0"/>
          <a:chExt cx="0" cy="0"/>
        </a:xfrm>
      </p:grpSpPr>
      <p:sp>
        <p:nvSpPr>
          <p:cNvPr id="102" name="图像"/>
          <p:cNvSpPr>
            <a:spLocks noGrp="1"/>
          </p:cNvSpPr>
          <p:nvPr>
            <p:ph type="pic" idx="13"/>
          </p:nvPr>
        </p:nvSpPr>
        <p:spPr>
          <a:xfrm>
            <a:off x="0" y="0"/>
            <a:ext cx="24384000" cy="16264467"/>
          </a:xfrm>
          <a:prstGeom prst="rect">
            <a:avLst/>
          </a:prstGeom>
        </p:spPr>
        <p:txBody>
          <a:bodyPr lIns="91439" tIns="45719" rIns="91439" bIns="45719" anchor="t">
            <a:noAutofit/>
          </a:bodyPr>
          <a:lstStyle/>
          <a:p>
            <a:endParaRPr/>
          </a:p>
        </p:txBody>
      </p:sp>
      <p:sp>
        <p:nvSpPr>
          <p:cNvPr id="103"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空白">
    <p:spTree>
      <p:nvGrpSpPr>
        <p:cNvPr id="1" name=""/>
        <p:cNvGrpSpPr/>
        <p:nvPr/>
      </p:nvGrpSpPr>
      <p:grpSpPr>
        <a:xfrm>
          <a:off x="0" y="0"/>
          <a:ext cx="0" cy="0"/>
          <a:chOff x="0" y="0"/>
          <a:chExt cx="0" cy="0"/>
        </a:xfrm>
      </p:grpSpPr>
      <p:sp>
        <p:nvSpPr>
          <p:cNvPr id="110"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Default">
    <p:bg>
      <p:bgPr>
        <a:solidFill>
          <a:srgbClr val="F5F7F7"/>
        </a:solidFill>
        <a:effectLst/>
      </p:bgPr>
    </p:bg>
    <p:spTree>
      <p:nvGrpSpPr>
        <p:cNvPr id="1" name=""/>
        <p:cNvGrpSpPr/>
        <p:nvPr/>
      </p:nvGrpSpPr>
      <p:grpSpPr>
        <a:xfrm>
          <a:off x="0" y="0"/>
          <a:ext cx="0" cy="0"/>
          <a:chOff x="0" y="0"/>
          <a:chExt cx="0" cy="0"/>
        </a:xfrm>
      </p:grpSpPr>
      <p:sp>
        <p:nvSpPr>
          <p:cNvPr id="117" name="幻灯片编号"/>
          <p:cNvSpPr txBox="1">
            <a:spLocks noGrp="1"/>
          </p:cNvSpPr>
          <p:nvPr>
            <p:ph type="sldNum" sz="quarter" idx="2"/>
          </p:nvPr>
        </p:nvSpPr>
        <p:spPr>
          <a:xfrm>
            <a:off x="11785600" y="12312439"/>
            <a:ext cx="5689601" cy="725577"/>
          </a:xfrm>
          <a:prstGeom prst="rect">
            <a:avLst/>
          </a:prstGeom>
        </p:spPr>
        <p:txBody>
          <a:bodyPr lIns="45553" tIns="45553" rIns="45553" bIns="45553" anchor="ctr"/>
          <a:lstStyle>
            <a:lvl1pPr algn="r" defTabSz="1827526">
              <a:defRPr sz="2200">
                <a:solidFill>
                  <a:srgbClr val="898989"/>
                </a:solidFill>
                <a:latin typeface="Calibri"/>
                <a:ea typeface="Calibri"/>
                <a:cs typeface="Calibri"/>
                <a:sym typeface="Calibri"/>
              </a:defRPr>
            </a:lvl1p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照片 - 水平">
    <p:spTree>
      <p:nvGrpSpPr>
        <p:cNvPr id="1" name=""/>
        <p:cNvGrpSpPr/>
        <p:nvPr/>
      </p:nvGrpSpPr>
      <p:grpSpPr>
        <a:xfrm>
          <a:off x="0" y="0"/>
          <a:ext cx="0" cy="0"/>
          <a:chOff x="0" y="0"/>
          <a:chExt cx="0" cy="0"/>
        </a:xfrm>
      </p:grpSpPr>
      <p:sp>
        <p:nvSpPr>
          <p:cNvPr id="20" name="图像"/>
          <p:cNvSpPr>
            <a:spLocks noGrp="1"/>
          </p:cNvSpPr>
          <p:nvPr>
            <p:ph type="pic" idx="13"/>
          </p:nvPr>
        </p:nvSpPr>
        <p:spPr>
          <a:xfrm>
            <a:off x="3124200" y="-38100"/>
            <a:ext cx="18135600" cy="12096698"/>
          </a:xfrm>
          <a:prstGeom prst="rect">
            <a:avLst/>
          </a:prstGeom>
        </p:spPr>
        <p:txBody>
          <a:bodyPr lIns="91439" tIns="45719" rIns="91439" bIns="45719" anchor="t">
            <a:noAutofit/>
          </a:bodyPr>
          <a:lstStyle/>
          <a:p>
            <a:endParaRPr/>
          </a:p>
        </p:txBody>
      </p:sp>
      <p:sp>
        <p:nvSpPr>
          <p:cNvPr id="21" name="标题文本"/>
          <p:cNvSpPr txBox="1">
            <a:spLocks noGrp="1"/>
          </p:cNvSpPr>
          <p:nvPr>
            <p:ph type="title"/>
          </p:nvPr>
        </p:nvSpPr>
        <p:spPr>
          <a:xfrm>
            <a:off x="635000" y="9512300"/>
            <a:ext cx="23114000" cy="2006600"/>
          </a:xfrm>
          <a:prstGeom prst="rect">
            <a:avLst/>
          </a:prstGeom>
        </p:spPr>
        <p:txBody>
          <a:bodyPr anchor="b"/>
          <a:lstStyle/>
          <a:p>
            <a:r>
              <a:t>标题文本</a:t>
            </a:r>
          </a:p>
        </p:txBody>
      </p:sp>
      <p:sp>
        <p:nvSpPr>
          <p:cNvPr id="22" name="正文级别 1…"/>
          <p:cNvSpPr txBox="1">
            <a:spLocks noGrp="1"/>
          </p:cNvSpPr>
          <p:nvPr>
            <p:ph type="body" sz="quarter" idx="1"/>
          </p:nvPr>
        </p:nvSpPr>
        <p:spPr>
          <a:xfrm>
            <a:off x="635000" y="11442700"/>
            <a:ext cx="23114000" cy="1587500"/>
          </a:xfrm>
          <a:prstGeom prst="rect">
            <a:avLst/>
          </a:prstGeom>
        </p:spPr>
        <p:txBody>
          <a:bodyPr anchor="t"/>
          <a:lstStyle>
            <a:lvl1pPr marL="0" indent="0" algn="ctr">
              <a:spcBef>
                <a:spcPts val="0"/>
              </a:spcBef>
              <a:buSzTx/>
              <a:buNone/>
              <a:defRPr sz="5400"/>
            </a:lvl1pPr>
            <a:lvl2pPr marL="0" indent="0" algn="ctr">
              <a:spcBef>
                <a:spcPts val="0"/>
              </a:spcBef>
              <a:buSzTx/>
              <a:buNone/>
              <a:defRPr sz="5400"/>
            </a:lvl2pPr>
            <a:lvl3pPr marL="0" indent="0" algn="ctr">
              <a:spcBef>
                <a:spcPts val="0"/>
              </a:spcBef>
              <a:buSzTx/>
              <a:buNone/>
              <a:defRPr sz="5400"/>
            </a:lvl3pPr>
            <a:lvl4pPr marL="0" indent="0" algn="ctr">
              <a:spcBef>
                <a:spcPts val="0"/>
              </a:spcBef>
              <a:buSzTx/>
              <a:buNone/>
              <a:defRPr sz="5400"/>
            </a:lvl4pPr>
            <a:lvl5pPr marL="0" indent="0" algn="ctr">
              <a:spcBef>
                <a:spcPts val="0"/>
              </a:spcBef>
              <a:buSzTx/>
              <a:buNone/>
              <a:defRPr sz="5400"/>
            </a:lvl5pPr>
          </a:lstStyle>
          <a:p>
            <a:r>
              <a:t>正文级别 1</a:t>
            </a:r>
          </a:p>
          <a:p>
            <a:pPr lvl="1"/>
            <a:r>
              <a:t>正文级别 2</a:t>
            </a:r>
          </a:p>
          <a:p>
            <a:pPr lvl="2"/>
            <a:r>
              <a:t>正文级别 3</a:t>
            </a:r>
          </a:p>
          <a:p>
            <a:pPr lvl="3"/>
            <a:r>
              <a:t>正文级别 4</a:t>
            </a:r>
          </a:p>
          <a:p>
            <a:pPr lvl="4"/>
            <a:r>
              <a:t>正文级别 5</a:t>
            </a:r>
          </a:p>
        </p:txBody>
      </p:sp>
      <p:sp>
        <p:nvSpPr>
          <p:cNvPr id="23"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标题 - 居中">
    <p:spTree>
      <p:nvGrpSpPr>
        <p:cNvPr id="1" name=""/>
        <p:cNvGrpSpPr/>
        <p:nvPr/>
      </p:nvGrpSpPr>
      <p:grpSpPr>
        <a:xfrm>
          <a:off x="0" y="0"/>
          <a:ext cx="0" cy="0"/>
          <a:chOff x="0" y="0"/>
          <a:chExt cx="0" cy="0"/>
        </a:xfrm>
      </p:grpSpPr>
      <p:sp>
        <p:nvSpPr>
          <p:cNvPr id="30" name="标题文本"/>
          <p:cNvSpPr txBox="1">
            <a:spLocks noGrp="1"/>
          </p:cNvSpPr>
          <p:nvPr>
            <p:ph type="title"/>
          </p:nvPr>
        </p:nvSpPr>
        <p:spPr>
          <a:xfrm>
            <a:off x="1778000" y="4533900"/>
            <a:ext cx="20828000" cy="4648200"/>
          </a:xfrm>
          <a:prstGeom prst="rect">
            <a:avLst/>
          </a:prstGeom>
        </p:spPr>
        <p:txBody>
          <a:bodyPr/>
          <a:lstStyle/>
          <a:p>
            <a:r>
              <a:t>标题文本</a:t>
            </a:r>
          </a:p>
        </p:txBody>
      </p:sp>
      <p:sp>
        <p:nvSpPr>
          <p:cNvPr id="31"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照片 - 垂直">
    <p:spTree>
      <p:nvGrpSpPr>
        <p:cNvPr id="1" name=""/>
        <p:cNvGrpSpPr/>
        <p:nvPr/>
      </p:nvGrpSpPr>
      <p:grpSpPr>
        <a:xfrm>
          <a:off x="0" y="0"/>
          <a:ext cx="0" cy="0"/>
          <a:chOff x="0" y="0"/>
          <a:chExt cx="0" cy="0"/>
        </a:xfrm>
      </p:grpSpPr>
      <p:sp>
        <p:nvSpPr>
          <p:cNvPr id="38" name="图像"/>
          <p:cNvSpPr>
            <a:spLocks noGrp="1"/>
          </p:cNvSpPr>
          <p:nvPr>
            <p:ph type="pic" idx="13"/>
          </p:nvPr>
        </p:nvSpPr>
        <p:spPr>
          <a:xfrm>
            <a:off x="7950200" y="1104900"/>
            <a:ext cx="17259302" cy="11506201"/>
          </a:xfrm>
          <a:prstGeom prst="rect">
            <a:avLst/>
          </a:prstGeom>
        </p:spPr>
        <p:txBody>
          <a:bodyPr lIns="91439" tIns="45719" rIns="91439" bIns="45719" anchor="t">
            <a:noAutofit/>
          </a:bodyPr>
          <a:lstStyle/>
          <a:p>
            <a:endParaRPr/>
          </a:p>
        </p:txBody>
      </p:sp>
      <p:sp>
        <p:nvSpPr>
          <p:cNvPr id="39" name="标题文本"/>
          <p:cNvSpPr txBox="1">
            <a:spLocks noGrp="1"/>
          </p:cNvSpPr>
          <p:nvPr>
            <p:ph type="title"/>
          </p:nvPr>
        </p:nvSpPr>
        <p:spPr>
          <a:xfrm>
            <a:off x="1651000" y="952500"/>
            <a:ext cx="10223500" cy="5549900"/>
          </a:xfrm>
          <a:prstGeom prst="rect">
            <a:avLst/>
          </a:prstGeom>
        </p:spPr>
        <p:txBody>
          <a:bodyPr anchor="b"/>
          <a:lstStyle>
            <a:lvl1pPr>
              <a:defRPr sz="8400"/>
            </a:lvl1pPr>
          </a:lstStyle>
          <a:p>
            <a:r>
              <a:t>标题文本</a:t>
            </a:r>
          </a:p>
        </p:txBody>
      </p:sp>
      <p:sp>
        <p:nvSpPr>
          <p:cNvPr id="40" name="正文级别 1…"/>
          <p:cNvSpPr txBox="1">
            <a:spLocks noGrp="1"/>
          </p:cNvSpPr>
          <p:nvPr>
            <p:ph type="body" sz="quarter" idx="1"/>
          </p:nvPr>
        </p:nvSpPr>
        <p:spPr>
          <a:xfrm>
            <a:off x="1651000" y="6527800"/>
            <a:ext cx="10223500" cy="5727700"/>
          </a:xfrm>
          <a:prstGeom prst="rect">
            <a:avLst/>
          </a:prstGeom>
        </p:spPr>
        <p:txBody>
          <a:bodyPr anchor="t"/>
          <a:lstStyle>
            <a:lvl1pPr marL="0" indent="0" algn="ctr">
              <a:spcBef>
                <a:spcPts val="0"/>
              </a:spcBef>
              <a:buSzTx/>
              <a:buNone/>
              <a:defRPr sz="5400"/>
            </a:lvl1pPr>
            <a:lvl2pPr marL="0" indent="0" algn="ctr">
              <a:spcBef>
                <a:spcPts val="0"/>
              </a:spcBef>
              <a:buSzTx/>
              <a:buNone/>
              <a:defRPr sz="5400"/>
            </a:lvl2pPr>
            <a:lvl3pPr marL="0" indent="0" algn="ctr">
              <a:spcBef>
                <a:spcPts val="0"/>
              </a:spcBef>
              <a:buSzTx/>
              <a:buNone/>
              <a:defRPr sz="5400"/>
            </a:lvl3pPr>
            <a:lvl4pPr marL="0" indent="0" algn="ctr">
              <a:spcBef>
                <a:spcPts val="0"/>
              </a:spcBef>
              <a:buSzTx/>
              <a:buNone/>
              <a:defRPr sz="5400"/>
            </a:lvl4pPr>
            <a:lvl5pPr marL="0" indent="0" algn="ctr">
              <a:spcBef>
                <a:spcPts val="0"/>
              </a:spcBef>
              <a:buSzTx/>
              <a:buNone/>
              <a:defRPr sz="5400"/>
            </a:lvl5pPr>
          </a:lstStyle>
          <a:p>
            <a:r>
              <a:t>正文级别 1</a:t>
            </a:r>
          </a:p>
          <a:p>
            <a:pPr lvl="1"/>
            <a:r>
              <a:t>正文级别 2</a:t>
            </a:r>
          </a:p>
          <a:p>
            <a:pPr lvl="2"/>
            <a:r>
              <a:t>正文级别 3</a:t>
            </a:r>
          </a:p>
          <a:p>
            <a:pPr lvl="3"/>
            <a:r>
              <a:t>正文级别 4</a:t>
            </a:r>
          </a:p>
          <a:p>
            <a:pPr lvl="4"/>
            <a:r>
              <a:t>正文级别 5</a:t>
            </a:r>
          </a:p>
        </p:txBody>
      </p:sp>
      <p:sp>
        <p:nvSpPr>
          <p:cNvPr id="41"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标题 - 顶部对齐">
    <p:spTree>
      <p:nvGrpSpPr>
        <p:cNvPr id="1" name=""/>
        <p:cNvGrpSpPr/>
        <p:nvPr/>
      </p:nvGrpSpPr>
      <p:grpSpPr>
        <a:xfrm>
          <a:off x="0" y="0"/>
          <a:ext cx="0" cy="0"/>
          <a:chOff x="0" y="0"/>
          <a:chExt cx="0" cy="0"/>
        </a:xfrm>
      </p:grpSpPr>
      <p:sp>
        <p:nvSpPr>
          <p:cNvPr id="48" name="标题文本"/>
          <p:cNvSpPr txBox="1">
            <a:spLocks noGrp="1"/>
          </p:cNvSpPr>
          <p:nvPr>
            <p:ph type="title"/>
          </p:nvPr>
        </p:nvSpPr>
        <p:spPr>
          <a:prstGeom prst="rect">
            <a:avLst/>
          </a:prstGeom>
        </p:spPr>
        <p:txBody>
          <a:bodyPr/>
          <a:lstStyle/>
          <a:p>
            <a:r>
              <a:t>标题文本</a:t>
            </a:r>
          </a:p>
        </p:txBody>
      </p:sp>
      <p:sp>
        <p:nvSpPr>
          <p:cNvPr id="49"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标题与项目符号">
    <p:spTree>
      <p:nvGrpSpPr>
        <p:cNvPr id="1" name=""/>
        <p:cNvGrpSpPr/>
        <p:nvPr/>
      </p:nvGrpSpPr>
      <p:grpSpPr>
        <a:xfrm>
          <a:off x="0" y="0"/>
          <a:ext cx="0" cy="0"/>
          <a:chOff x="0" y="0"/>
          <a:chExt cx="0" cy="0"/>
        </a:xfrm>
      </p:grpSpPr>
      <p:sp>
        <p:nvSpPr>
          <p:cNvPr id="56" name="标题文本"/>
          <p:cNvSpPr txBox="1">
            <a:spLocks noGrp="1"/>
          </p:cNvSpPr>
          <p:nvPr>
            <p:ph type="title"/>
          </p:nvPr>
        </p:nvSpPr>
        <p:spPr>
          <a:prstGeom prst="rect">
            <a:avLst/>
          </a:prstGeom>
        </p:spPr>
        <p:txBody>
          <a:bodyPr/>
          <a:lstStyle/>
          <a:p>
            <a:r>
              <a:t>标题文本</a:t>
            </a:r>
          </a:p>
        </p:txBody>
      </p:sp>
      <p:sp>
        <p:nvSpPr>
          <p:cNvPr id="57" name="正文级别 1…"/>
          <p:cNvSpPr txBox="1">
            <a:spLocks noGrp="1"/>
          </p:cNvSpPr>
          <p:nvPr>
            <p:ph type="body" idx="1"/>
          </p:nvPr>
        </p:nvSpPr>
        <p:spPr>
          <a:prstGeom prst="rect">
            <a:avLst/>
          </a:prstGeom>
        </p:spPr>
        <p:txBody>
          <a:bodyPr/>
          <a:lstStyle>
            <a:lvl1pPr>
              <a:defRPr sz="4800"/>
            </a:lvl1pPr>
            <a:lvl2pPr>
              <a:defRPr sz="4800"/>
            </a:lvl2pPr>
            <a:lvl3pPr>
              <a:defRPr sz="4800"/>
            </a:lvl3pPr>
            <a:lvl4pPr>
              <a:defRPr sz="4800"/>
            </a:lvl4pPr>
            <a:lvl5pPr>
              <a:defRPr sz="4800"/>
            </a:lvl5pPr>
          </a:lstStyle>
          <a:p>
            <a:r>
              <a:t>正文级别 1</a:t>
            </a:r>
          </a:p>
          <a:p>
            <a:pPr lvl="1"/>
            <a:r>
              <a:t>正文级别 2</a:t>
            </a:r>
          </a:p>
          <a:p>
            <a:pPr lvl="2"/>
            <a:r>
              <a:t>正文级别 3</a:t>
            </a:r>
          </a:p>
          <a:p>
            <a:pPr lvl="3"/>
            <a:r>
              <a:t>正文级别 4</a:t>
            </a:r>
          </a:p>
          <a:p>
            <a:pPr lvl="4"/>
            <a:r>
              <a:t>正文级别 5</a:t>
            </a:r>
          </a:p>
        </p:txBody>
      </p:sp>
      <p:sp>
        <p:nvSpPr>
          <p:cNvPr id="58"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标题、项目符号与照片">
    <p:spTree>
      <p:nvGrpSpPr>
        <p:cNvPr id="1" name=""/>
        <p:cNvGrpSpPr/>
        <p:nvPr/>
      </p:nvGrpSpPr>
      <p:grpSpPr>
        <a:xfrm>
          <a:off x="0" y="0"/>
          <a:ext cx="0" cy="0"/>
          <a:chOff x="0" y="0"/>
          <a:chExt cx="0" cy="0"/>
        </a:xfrm>
      </p:grpSpPr>
      <p:sp>
        <p:nvSpPr>
          <p:cNvPr id="65" name="图像"/>
          <p:cNvSpPr>
            <a:spLocks noGrp="1"/>
          </p:cNvSpPr>
          <p:nvPr>
            <p:ph type="pic" sz="half" idx="13"/>
          </p:nvPr>
        </p:nvSpPr>
        <p:spPr>
          <a:xfrm>
            <a:off x="10960100" y="3149600"/>
            <a:ext cx="13944600" cy="9296400"/>
          </a:xfrm>
          <a:prstGeom prst="rect">
            <a:avLst/>
          </a:prstGeom>
        </p:spPr>
        <p:txBody>
          <a:bodyPr lIns="91439" tIns="45719" rIns="91439" bIns="45719" anchor="t">
            <a:noAutofit/>
          </a:bodyPr>
          <a:lstStyle/>
          <a:p>
            <a:endParaRPr/>
          </a:p>
        </p:txBody>
      </p:sp>
      <p:sp>
        <p:nvSpPr>
          <p:cNvPr id="66" name="标题文本"/>
          <p:cNvSpPr txBox="1">
            <a:spLocks noGrp="1"/>
          </p:cNvSpPr>
          <p:nvPr>
            <p:ph type="title"/>
          </p:nvPr>
        </p:nvSpPr>
        <p:spPr>
          <a:prstGeom prst="rect">
            <a:avLst/>
          </a:prstGeom>
        </p:spPr>
        <p:txBody>
          <a:bodyPr/>
          <a:lstStyle/>
          <a:p>
            <a:r>
              <a:t>标题文本</a:t>
            </a:r>
          </a:p>
        </p:txBody>
      </p:sp>
      <p:sp>
        <p:nvSpPr>
          <p:cNvPr id="67" name="正文级别 1…"/>
          <p:cNvSpPr txBox="1">
            <a:spLocks noGrp="1"/>
          </p:cNvSpPr>
          <p:nvPr>
            <p:ph type="body" sz="half" idx="1"/>
          </p:nvPr>
        </p:nvSpPr>
        <p:spPr>
          <a:xfrm>
            <a:off x="1689100" y="3149600"/>
            <a:ext cx="10223500" cy="9296400"/>
          </a:xfrm>
          <a:prstGeom prst="rect">
            <a:avLst/>
          </a:prstGeom>
        </p:spPr>
        <p:txBody>
          <a:bodyPr/>
          <a:lstStyle>
            <a:lvl1pPr marL="558800" indent="-558800">
              <a:spcBef>
                <a:spcPts val="4500"/>
              </a:spcBef>
              <a:defRPr sz="3800"/>
            </a:lvl1pPr>
            <a:lvl2pPr marL="1117600" indent="-558800">
              <a:spcBef>
                <a:spcPts val="4500"/>
              </a:spcBef>
              <a:defRPr sz="3800"/>
            </a:lvl2pPr>
            <a:lvl3pPr marL="1676400" indent="-558800">
              <a:spcBef>
                <a:spcPts val="4500"/>
              </a:spcBef>
              <a:defRPr sz="3800"/>
            </a:lvl3pPr>
            <a:lvl4pPr marL="2235200" indent="-558800">
              <a:spcBef>
                <a:spcPts val="4500"/>
              </a:spcBef>
              <a:defRPr sz="3800"/>
            </a:lvl4pPr>
            <a:lvl5pPr marL="2794000" indent="-558800">
              <a:spcBef>
                <a:spcPts val="4500"/>
              </a:spcBef>
              <a:defRPr sz="3800"/>
            </a:lvl5pPr>
          </a:lstStyle>
          <a:p>
            <a:r>
              <a:t>正文级别 1</a:t>
            </a:r>
          </a:p>
          <a:p>
            <a:pPr lvl="1"/>
            <a:r>
              <a:t>正文级别 2</a:t>
            </a:r>
          </a:p>
          <a:p>
            <a:pPr lvl="2"/>
            <a:r>
              <a:t>正文级别 3</a:t>
            </a:r>
          </a:p>
          <a:p>
            <a:pPr lvl="3"/>
            <a:r>
              <a:t>正文级别 4</a:t>
            </a:r>
          </a:p>
          <a:p>
            <a:pPr lvl="4"/>
            <a:r>
              <a:t>正文级别 5</a:t>
            </a:r>
          </a:p>
        </p:txBody>
      </p:sp>
      <p:sp>
        <p:nvSpPr>
          <p:cNvPr id="68"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项目符号">
    <p:spTree>
      <p:nvGrpSpPr>
        <p:cNvPr id="1" name=""/>
        <p:cNvGrpSpPr/>
        <p:nvPr/>
      </p:nvGrpSpPr>
      <p:grpSpPr>
        <a:xfrm>
          <a:off x="0" y="0"/>
          <a:ext cx="0" cy="0"/>
          <a:chOff x="0" y="0"/>
          <a:chExt cx="0" cy="0"/>
        </a:xfrm>
      </p:grpSpPr>
      <p:sp>
        <p:nvSpPr>
          <p:cNvPr id="75" name="正文级别 1…"/>
          <p:cNvSpPr txBox="1">
            <a:spLocks noGrp="1"/>
          </p:cNvSpPr>
          <p:nvPr>
            <p:ph type="body" idx="1"/>
          </p:nvPr>
        </p:nvSpPr>
        <p:spPr>
          <a:xfrm>
            <a:off x="1689100" y="1778000"/>
            <a:ext cx="21005800" cy="10160000"/>
          </a:xfrm>
          <a:prstGeom prst="rect">
            <a:avLst/>
          </a:prstGeom>
        </p:spPr>
        <p:txBody>
          <a:bodyPr/>
          <a:lstStyle>
            <a:lvl1pPr>
              <a:defRPr sz="4800"/>
            </a:lvl1pPr>
            <a:lvl2pPr>
              <a:defRPr sz="4800"/>
            </a:lvl2pPr>
            <a:lvl3pPr>
              <a:defRPr sz="4800"/>
            </a:lvl3pPr>
            <a:lvl4pPr>
              <a:defRPr sz="4800"/>
            </a:lvl4pPr>
            <a:lvl5pPr>
              <a:defRPr sz="4800"/>
            </a:lvl5pPr>
          </a:lstStyle>
          <a:p>
            <a:r>
              <a:t>正文级别 1</a:t>
            </a:r>
          </a:p>
          <a:p>
            <a:pPr lvl="1"/>
            <a:r>
              <a:t>正文级别 2</a:t>
            </a:r>
          </a:p>
          <a:p>
            <a:pPr lvl="2"/>
            <a:r>
              <a:t>正文级别 3</a:t>
            </a:r>
          </a:p>
          <a:p>
            <a:pPr lvl="3"/>
            <a:r>
              <a:t>正文级别 4</a:t>
            </a:r>
          </a:p>
          <a:p>
            <a:pPr lvl="4"/>
            <a:r>
              <a:t>正文级别 5</a:t>
            </a:r>
          </a:p>
        </p:txBody>
      </p:sp>
      <p:sp>
        <p:nvSpPr>
          <p:cNvPr id="76"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照片 - 3 联">
    <p:spTree>
      <p:nvGrpSpPr>
        <p:cNvPr id="1" name=""/>
        <p:cNvGrpSpPr/>
        <p:nvPr/>
      </p:nvGrpSpPr>
      <p:grpSpPr>
        <a:xfrm>
          <a:off x="0" y="0"/>
          <a:ext cx="0" cy="0"/>
          <a:chOff x="0" y="0"/>
          <a:chExt cx="0" cy="0"/>
        </a:xfrm>
      </p:grpSpPr>
      <p:sp>
        <p:nvSpPr>
          <p:cNvPr id="83" name="图像"/>
          <p:cNvSpPr>
            <a:spLocks noGrp="1"/>
          </p:cNvSpPr>
          <p:nvPr>
            <p:ph type="pic" sz="quarter" idx="13"/>
          </p:nvPr>
        </p:nvSpPr>
        <p:spPr>
          <a:xfrm>
            <a:off x="15681340" y="7035800"/>
            <a:ext cx="8396678" cy="5600700"/>
          </a:xfrm>
          <a:prstGeom prst="rect">
            <a:avLst/>
          </a:prstGeom>
        </p:spPr>
        <p:txBody>
          <a:bodyPr lIns="91439" tIns="45719" rIns="91439" bIns="45719" anchor="t">
            <a:noAutofit/>
          </a:bodyPr>
          <a:lstStyle/>
          <a:p>
            <a:endParaRPr/>
          </a:p>
        </p:txBody>
      </p:sp>
      <p:sp>
        <p:nvSpPr>
          <p:cNvPr id="84" name="图像"/>
          <p:cNvSpPr>
            <a:spLocks noGrp="1"/>
          </p:cNvSpPr>
          <p:nvPr>
            <p:ph type="pic" sz="quarter" idx="14"/>
          </p:nvPr>
        </p:nvSpPr>
        <p:spPr>
          <a:xfrm>
            <a:off x="15290800" y="1130300"/>
            <a:ext cx="8331200" cy="5554134"/>
          </a:xfrm>
          <a:prstGeom prst="rect">
            <a:avLst/>
          </a:prstGeom>
        </p:spPr>
        <p:txBody>
          <a:bodyPr lIns="91439" tIns="45719" rIns="91439" bIns="45719" anchor="t">
            <a:noAutofit/>
          </a:bodyPr>
          <a:lstStyle/>
          <a:p>
            <a:endParaRPr/>
          </a:p>
        </p:txBody>
      </p:sp>
      <p:sp>
        <p:nvSpPr>
          <p:cNvPr id="85" name="图像"/>
          <p:cNvSpPr>
            <a:spLocks noGrp="1"/>
          </p:cNvSpPr>
          <p:nvPr>
            <p:ph type="pic" idx="15"/>
          </p:nvPr>
        </p:nvSpPr>
        <p:spPr>
          <a:xfrm>
            <a:off x="-304800" y="1130300"/>
            <a:ext cx="17202150" cy="11468100"/>
          </a:xfrm>
          <a:prstGeom prst="rect">
            <a:avLst/>
          </a:prstGeom>
        </p:spPr>
        <p:txBody>
          <a:bodyPr lIns="91439" tIns="45719" rIns="91439" bIns="45719" anchor="t">
            <a:noAutofit/>
          </a:bodyPr>
          <a:lstStyle/>
          <a:p>
            <a:endParaRPr/>
          </a:p>
        </p:txBody>
      </p:sp>
      <p:sp>
        <p:nvSpPr>
          <p:cNvPr id="86"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标题文本"/>
          <p:cNvSpPr txBox="1">
            <a:spLocks noGrp="1"/>
          </p:cNvSpPr>
          <p:nvPr>
            <p:ph type="title"/>
          </p:nvPr>
        </p:nvSpPr>
        <p:spPr>
          <a:xfrm>
            <a:off x="1689100" y="355600"/>
            <a:ext cx="21005800" cy="22860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r>
              <a:t>标题文本</a:t>
            </a:r>
          </a:p>
        </p:txBody>
      </p:sp>
      <p:sp>
        <p:nvSpPr>
          <p:cNvPr id="3" name="正文级别 1…"/>
          <p:cNvSpPr txBox="1">
            <a:spLocks noGrp="1"/>
          </p:cNvSpPr>
          <p:nvPr>
            <p:ph type="body" idx="1"/>
          </p:nvPr>
        </p:nvSpPr>
        <p:spPr>
          <a:xfrm>
            <a:off x="1689100" y="3149600"/>
            <a:ext cx="21005800" cy="92964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r>
              <a:t>正文级别 1</a:t>
            </a:r>
          </a:p>
          <a:p>
            <a:pPr lvl="1"/>
            <a:r>
              <a:t>正文级别 2</a:t>
            </a:r>
          </a:p>
          <a:p>
            <a:pPr lvl="2"/>
            <a:r>
              <a:t>正文级别 3</a:t>
            </a:r>
          </a:p>
          <a:p>
            <a:pPr lvl="3"/>
            <a:r>
              <a:t>正文级别 4</a:t>
            </a:r>
          </a:p>
          <a:p>
            <a:pPr lvl="4"/>
            <a:r>
              <a:t>正文级别 5</a:t>
            </a:r>
          </a:p>
        </p:txBody>
      </p:sp>
      <p:sp>
        <p:nvSpPr>
          <p:cNvPr id="4" name="幻灯片编号"/>
          <p:cNvSpPr txBox="1">
            <a:spLocks noGrp="1"/>
          </p:cNvSpPr>
          <p:nvPr>
            <p:ph type="sldNum" sz="quarter" idx="2"/>
          </p:nvPr>
        </p:nvSpPr>
        <p:spPr>
          <a:xfrm>
            <a:off x="11959031" y="13081000"/>
            <a:ext cx="453238" cy="461059"/>
          </a:xfrm>
          <a:prstGeom prst="rect">
            <a:avLst/>
          </a:prstGeom>
          <a:ln w="12700">
            <a:miter lim="400000"/>
          </a:ln>
        </p:spPr>
        <p:txBody>
          <a:bodyPr wrap="none" lIns="50800" tIns="50800" rIns="50800" bIns="50800">
            <a:spAutoFit/>
          </a:bodyPr>
          <a:lstStyle>
            <a:lvl1pPr>
              <a:defRPr sz="2400" b="0">
                <a:latin typeface="Helvetica Neue Light"/>
                <a:ea typeface="Helvetica Neue Light"/>
                <a:cs typeface="Helvetica Neue Light"/>
                <a:sym typeface="Helvetica Neue Light"/>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ransition spd="med"/>
  <p:txStyles>
    <p:titleStyle>
      <a:lvl1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9pPr>
    </p:titleStyle>
    <p:bodyStyle>
      <a:lvl1pPr marL="63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1pPr>
      <a:lvl2pPr marL="127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2pPr>
      <a:lvl3pPr marL="190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3pPr>
      <a:lvl4pPr marL="254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4pPr>
      <a:lvl5pPr marL="317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5pPr>
      <a:lvl6pPr marL="381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6pPr>
      <a:lvl7pPr marL="444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7pPr>
      <a:lvl8pPr marL="508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8pPr>
      <a:lvl9pPr marL="571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9pPr>
    </p:bodyStyle>
    <p:otherStyle>
      <a:lvl1pPr marL="0" marR="0" indent="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1pPr>
      <a:lvl2pPr marL="0" marR="0" indent="2286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2pPr>
      <a:lvl3pPr marL="0" marR="0" indent="4572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3pPr>
      <a:lvl4pPr marL="0" marR="0" indent="6858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4pPr>
      <a:lvl5pPr marL="0" marR="0" indent="9144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5pPr>
      <a:lvl6pPr marL="0" marR="0" indent="11430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6pPr>
      <a:lvl7pPr marL="0" marR="0" indent="13716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7pPr>
      <a:lvl8pPr marL="0" marR="0" indent="16002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8pPr>
      <a:lvl9pPr marL="0" marR="0" indent="18288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3.xml"/><Relationship Id="rId5" Type="http://schemas.openxmlformats.org/officeDocument/2006/relationships/image" Target="../media/image4.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3.xml"/><Relationship Id="rId4" Type="http://schemas.openxmlformats.org/officeDocument/2006/relationships/image" Target="../media/image5.tif"/></Relationships>
</file>

<file path=ppt/slides/_rels/slide3.xml.rels><?xml version="1.0" encoding="UTF-8" standalone="yes"?>
<Relationships xmlns="http://schemas.openxmlformats.org/package/2006/relationships"><Relationship Id="rId3" Type="http://schemas.openxmlformats.org/officeDocument/2006/relationships/image" Target="../media/image6.tif"/><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7.tif"/><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8.tif"/><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3.xml"/><Relationship Id="rId5" Type="http://schemas.openxmlformats.org/officeDocument/2006/relationships/image" Target="../media/image9.png"/><Relationship Id="rId4" Type="http://schemas.openxmlformats.org/officeDocument/2006/relationships/image" Target="../media/image5.tif"/></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0356ED"/>
            </a:gs>
            <a:gs pos="100000">
              <a:srgbClr val="0080FF"/>
            </a:gs>
          </a:gsLst>
          <a:lin ang="16200000" scaled="0"/>
        </a:gradFill>
        <a:effectLst/>
      </p:bgPr>
    </p:bg>
    <p:spTree>
      <p:nvGrpSpPr>
        <p:cNvPr id="1" name=""/>
        <p:cNvGrpSpPr/>
        <p:nvPr/>
      </p:nvGrpSpPr>
      <p:grpSpPr>
        <a:xfrm>
          <a:off x="0" y="0"/>
          <a:ext cx="0" cy="0"/>
          <a:chOff x="0" y="0"/>
          <a:chExt cx="0" cy="0"/>
        </a:xfrm>
      </p:grpSpPr>
      <p:sp>
        <p:nvSpPr>
          <p:cNvPr id="126" name="矩形"/>
          <p:cNvSpPr/>
          <p:nvPr/>
        </p:nvSpPr>
        <p:spPr>
          <a:xfrm>
            <a:off x="-177800" y="-177800"/>
            <a:ext cx="24892596" cy="14109502"/>
          </a:xfrm>
          <a:prstGeom prst="rect">
            <a:avLst/>
          </a:prstGeom>
          <a:solidFill>
            <a:srgbClr val="FF5234"/>
          </a:solidFill>
          <a:ln w="12700">
            <a:miter lim="400000"/>
          </a:ln>
        </p:spPr>
        <p:txBody>
          <a:bodyPr lIns="50800" tIns="50800" rIns="50800" bIns="50800" anchor="ctr"/>
          <a:lstStyle/>
          <a:p>
            <a:pPr>
              <a:defRPr sz="3200" b="0">
                <a:solidFill>
                  <a:srgbClr val="FF4208"/>
                </a:solidFill>
                <a:latin typeface="+mn-lt"/>
                <a:ea typeface="+mn-ea"/>
                <a:cs typeface="+mn-cs"/>
                <a:sym typeface="Helvetica Neue Medium"/>
              </a:defRPr>
            </a:pPr>
            <a:endParaRPr/>
          </a:p>
        </p:txBody>
      </p:sp>
      <p:pic>
        <p:nvPicPr>
          <p:cNvPr id="127" name="图像" descr="图像"/>
          <p:cNvPicPr>
            <a:picLocks noChangeAspect="1"/>
          </p:cNvPicPr>
          <p:nvPr/>
        </p:nvPicPr>
        <p:blipFill>
          <a:blip r:embed="rId2">
            <a:alphaModFix amt="49757"/>
          </a:blip>
          <a:stretch>
            <a:fillRect/>
          </a:stretch>
        </p:blipFill>
        <p:spPr>
          <a:xfrm>
            <a:off x="-1019990" y="-2799765"/>
            <a:ext cx="16793438" cy="17949451"/>
          </a:xfrm>
          <a:prstGeom prst="rect">
            <a:avLst/>
          </a:prstGeom>
          <a:ln w="12700">
            <a:miter lim="400000"/>
          </a:ln>
        </p:spPr>
      </p:pic>
      <p:pic>
        <p:nvPicPr>
          <p:cNvPr id="128" name="图像" descr="图像"/>
          <p:cNvPicPr>
            <a:picLocks noChangeAspect="1"/>
          </p:cNvPicPr>
          <p:nvPr/>
        </p:nvPicPr>
        <p:blipFill>
          <a:blip r:embed="rId3"/>
          <a:srcRect/>
          <a:stretch>
            <a:fillRect/>
          </a:stretch>
        </p:blipFill>
        <p:spPr>
          <a:xfrm>
            <a:off x="12056158" y="2570536"/>
            <a:ext cx="14824467" cy="10208308"/>
          </a:xfrm>
          <a:prstGeom prst="rect">
            <a:avLst/>
          </a:prstGeom>
          <a:ln w="12700">
            <a:miter lim="400000"/>
          </a:ln>
        </p:spPr>
      </p:pic>
      <p:pic>
        <p:nvPicPr>
          <p:cNvPr id="129" name="图像" descr="图像"/>
          <p:cNvPicPr>
            <a:picLocks noChangeAspect="1"/>
          </p:cNvPicPr>
          <p:nvPr/>
        </p:nvPicPr>
        <p:blipFill>
          <a:blip r:embed="rId4"/>
          <a:srcRect r="4685"/>
          <a:stretch>
            <a:fillRect/>
          </a:stretch>
        </p:blipFill>
        <p:spPr>
          <a:xfrm>
            <a:off x="20105833" y="769982"/>
            <a:ext cx="3443055" cy="1096596"/>
          </a:xfrm>
          <a:prstGeom prst="rect">
            <a:avLst/>
          </a:prstGeom>
          <a:ln w="12700">
            <a:miter lim="400000"/>
          </a:ln>
        </p:spPr>
      </p:pic>
      <p:sp>
        <p:nvSpPr>
          <p:cNvPr id="130" name="今日作业"/>
          <p:cNvSpPr txBox="1"/>
          <p:nvPr/>
        </p:nvSpPr>
        <p:spPr>
          <a:xfrm>
            <a:off x="1067772" y="5137788"/>
            <a:ext cx="12204701" cy="26415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defTabSz="2438338">
              <a:lnSpc>
                <a:spcPct val="80000"/>
              </a:lnSpc>
              <a:defRPr sz="20000" b="0" spc="3800">
                <a:solidFill>
                  <a:srgbClr val="FFFFFF"/>
                </a:solidFill>
                <a:latin typeface="Source Han Sans CN Bold Bold"/>
                <a:ea typeface="Source Han Sans CN Bold Bold"/>
                <a:cs typeface="Source Han Sans CN Bold Bold"/>
                <a:sym typeface="Source Han Sans CN Bold Bold"/>
              </a:defRPr>
            </a:lvl1pPr>
          </a:lstStyle>
          <a:p>
            <a:r>
              <a:t>今日作业</a:t>
            </a:r>
          </a:p>
        </p:txBody>
      </p:sp>
      <p:sp>
        <p:nvSpPr>
          <p:cNvPr id="131" name="「 UI设计方案分析&amp;策划 」"/>
          <p:cNvSpPr txBox="1"/>
          <p:nvPr/>
        </p:nvSpPr>
        <p:spPr>
          <a:xfrm>
            <a:off x="934676" y="8258946"/>
            <a:ext cx="12470893" cy="11175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defTabSz="2438338">
              <a:lnSpc>
                <a:spcPct val="80000"/>
              </a:lnSpc>
              <a:defRPr sz="8000" b="0" spc="79">
                <a:solidFill>
                  <a:srgbClr val="FFFFFF"/>
                </a:solidFill>
                <a:latin typeface="Source Han Sans CN ExtraLight"/>
                <a:ea typeface="Source Han Sans CN ExtraLight"/>
                <a:cs typeface="Source Han Sans CN ExtraLight"/>
                <a:sym typeface="Source Han Sans CN ExtraLight"/>
              </a:defRPr>
            </a:lvl1pPr>
          </a:lstStyle>
          <a:p>
            <a:r>
              <a:t>「 UI设计方案分析&amp;策划 」</a:t>
            </a:r>
          </a:p>
        </p:txBody>
      </p:sp>
      <p:pic>
        <p:nvPicPr>
          <p:cNvPr id="132" name="图像" descr="图像"/>
          <p:cNvPicPr>
            <a:picLocks noChangeAspect="1"/>
          </p:cNvPicPr>
          <p:nvPr/>
        </p:nvPicPr>
        <p:blipFill>
          <a:blip r:embed="rId5"/>
          <a:stretch>
            <a:fillRect/>
          </a:stretch>
        </p:blipFill>
        <p:spPr>
          <a:xfrm flipH="1">
            <a:off x="-299481" y="2422868"/>
            <a:ext cx="7061201" cy="2108201"/>
          </a:xfrm>
          <a:prstGeom prst="rect">
            <a:avLst/>
          </a:prstGeom>
          <a:ln w="12700">
            <a:miter lim="400000"/>
          </a:ln>
        </p:spPr>
      </p:pic>
      <p:pic>
        <p:nvPicPr>
          <p:cNvPr id="133" name="图像" descr="图像"/>
          <p:cNvPicPr>
            <a:picLocks noChangeAspect="1"/>
          </p:cNvPicPr>
          <p:nvPr/>
        </p:nvPicPr>
        <p:blipFill>
          <a:blip r:embed="rId4"/>
          <a:srcRect r="4685"/>
          <a:stretch>
            <a:fillRect/>
          </a:stretch>
        </p:blipFill>
        <p:spPr>
          <a:xfrm>
            <a:off x="20105833" y="769982"/>
            <a:ext cx="3443055" cy="1096596"/>
          </a:xfrm>
          <a:prstGeom prst="rect">
            <a:avLst/>
          </a:prstGeom>
          <a:ln w="12700">
            <a:miter lim="400000"/>
          </a:ln>
        </p:spPr>
      </p:pic>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0356ED"/>
            </a:gs>
            <a:gs pos="100000">
              <a:srgbClr val="0080FF"/>
            </a:gs>
          </a:gsLst>
          <a:lin ang="16200000" scaled="0"/>
        </a:gradFill>
        <a:effectLst/>
      </p:bgPr>
    </p:bg>
    <p:spTree>
      <p:nvGrpSpPr>
        <p:cNvPr id="1" name=""/>
        <p:cNvGrpSpPr/>
        <p:nvPr/>
      </p:nvGrpSpPr>
      <p:grpSpPr>
        <a:xfrm>
          <a:off x="0" y="0"/>
          <a:ext cx="0" cy="0"/>
          <a:chOff x="0" y="0"/>
          <a:chExt cx="0" cy="0"/>
        </a:xfrm>
      </p:grpSpPr>
      <p:sp>
        <p:nvSpPr>
          <p:cNvPr id="135" name="矩形"/>
          <p:cNvSpPr/>
          <p:nvPr/>
        </p:nvSpPr>
        <p:spPr>
          <a:xfrm>
            <a:off x="-177800" y="-177800"/>
            <a:ext cx="24892596" cy="14109502"/>
          </a:xfrm>
          <a:prstGeom prst="rect">
            <a:avLst/>
          </a:prstGeom>
          <a:solidFill>
            <a:srgbClr val="FF5234"/>
          </a:solidFill>
          <a:ln w="12700">
            <a:miter lim="400000"/>
          </a:ln>
        </p:spPr>
        <p:txBody>
          <a:bodyPr lIns="50800" tIns="50800" rIns="50800" bIns="50800" anchor="ctr"/>
          <a:lstStyle/>
          <a:p>
            <a:pPr>
              <a:defRPr sz="3200" b="0">
                <a:solidFill>
                  <a:srgbClr val="FF4208"/>
                </a:solidFill>
                <a:latin typeface="+mn-lt"/>
                <a:ea typeface="+mn-ea"/>
                <a:cs typeface="+mn-cs"/>
                <a:sym typeface="Helvetica Neue Medium"/>
              </a:defRPr>
            </a:pPr>
            <a:endParaRPr/>
          </a:p>
        </p:txBody>
      </p:sp>
      <p:pic>
        <p:nvPicPr>
          <p:cNvPr id="136" name="图像" descr="图像"/>
          <p:cNvPicPr>
            <a:picLocks noChangeAspect="1"/>
          </p:cNvPicPr>
          <p:nvPr/>
        </p:nvPicPr>
        <p:blipFill>
          <a:blip r:embed="rId2">
            <a:alphaModFix amt="49757"/>
          </a:blip>
          <a:stretch>
            <a:fillRect/>
          </a:stretch>
        </p:blipFill>
        <p:spPr>
          <a:xfrm>
            <a:off x="-1019990" y="-2799765"/>
            <a:ext cx="16793438" cy="17949451"/>
          </a:xfrm>
          <a:prstGeom prst="rect">
            <a:avLst/>
          </a:prstGeom>
          <a:ln w="12700">
            <a:miter lim="400000"/>
          </a:ln>
        </p:spPr>
      </p:pic>
      <p:pic>
        <p:nvPicPr>
          <p:cNvPr id="137" name="图像" descr="图像"/>
          <p:cNvPicPr>
            <a:picLocks noChangeAspect="1"/>
          </p:cNvPicPr>
          <p:nvPr/>
        </p:nvPicPr>
        <p:blipFill>
          <a:blip r:embed="rId3"/>
          <a:srcRect r="4685"/>
          <a:stretch>
            <a:fillRect/>
          </a:stretch>
        </p:blipFill>
        <p:spPr>
          <a:xfrm>
            <a:off x="20105833" y="769982"/>
            <a:ext cx="3443055" cy="1096596"/>
          </a:xfrm>
          <a:prstGeom prst="rect">
            <a:avLst/>
          </a:prstGeom>
          <a:ln w="12700">
            <a:miter lim="400000"/>
          </a:ln>
        </p:spPr>
      </p:pic>
      <p:pic>
        <p:nvPicPr>
          <p:cNvPr id="138" name="图像" descr="图像"/>
          <p:cNvPicPr>
            <a:picLocks noChangeAspect="1"/>
          </p:cNvPicPr>
          <p:nvPr/>
        </p:nvPicPr>
        <p:blipFill>
          <a:blip r:embed="rId3"/>
          <a:srcRect r="4685"/>
          <a:stretch>
            <a:fillRect/>
          </a:stretch>
        </p:blipFill>
        <p:spPr>
          <a:xfrm>
            <a:off x="20105833" y="769982"/>
            <a:ext cx="3443055" cy="1096596"/>
          </a:xfrm>
          <a:prstGeom prst="rect">
            <a:avLst/>
          </a:prstGeom>
          <a:ln w="12700">
            <a:miter lim="400000"/>
          </a:ln>
        </p:spPr>
      </p:pic>
      <p:sp>
        <p:nvSpPr>
          <p:cNvPr id="139" name="医疗网站方案"/>
          <p:cNvSpPr txBox="1"/>
          <p:nvPr/>
        </p:nvSpPr>
        <p:spPr>
          <a:xfrm>
            <a:off x="286227" y="1484749"/>
            <a:ext cx="9322846" cy="135994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4972" tIns="44972" rIns="44972" bIns="44972">
            <a:spAutoFit/>
          </a:bodyPr>
          <a:lstStyle/>
          <a:p>
            <a:pPr lvl="1" indent="457200" algn="l" defTabSz="458473">
              <a:lnSpc>
                <a:spcPct val="40000"/>
              </a:lnSpc>
              <a:defRPr sz="10000" b="0" spc="1500">
                <a:solidFill>
                  <a:srgbClr val="FFFFFF"/>
                </a:solidFill>
                <a:latin typeface="Source Han Sans CN ExtraLight"/>
                <a:ea typeface="Source Han Sans CN ExtraLight"/>
                <a:cs typeface="Source Han Sans CN ExtraLight"/>
                <a:sym typeface="Source Han Sans CN ExtraLight"/>
              </a:defRPr>
            </a:pPr>
            <a:r>
              <a:t>医疗网站方案</a:t>
            </a:r>
          </a:p>
        </p:txBody>
      </p:sp>
      <p:sp>
        <p:nvSpPr>
          <p:cNvPr id="140" name="PROJECT-A"/>
          <p:cNvSpPr txBox="1"/>
          <p:nvPr/>
        </p:nvSpPr>
        <p:spPr>
          <a:xfrm>
            <a:off x="171927" y="3415149"/>
            <a:ext cx="6979315" cy="10938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4972" tIns="44972" rIns="44972" bIns="44972">
            <a:spAutoFit/>
          </a:bodyPr>
          <a:lstStyle/>
          <a:p>
            <a:pPr lvl="1" indent="457200" algn="l" defTabSz="458473">
              <a:lnSpc>
                <a:spcPct val="40000"/>
              </a:lnSpc>
              <a:defRPr sz="7000" b="0" i="1" spc="1050">
                <a:solidFill>
                  <a:srgbClr val="FFFFFF"/>
                </a:solidFill>
                <a:latin typeface="Gotham Bold"/>
                <a:ea typeface="Gotham Bold"/>
                <a:cs typeface="Gotham Bold"/>
                <a:sym typeface="Gotham Bold"/>
              </a:defRPr>
            </a:pPr>
            <a:r>
              <a:t>PROJECT-A</a:t>
            </a:r>
          </a:p>
        </p:txBody>
      </p:sp>
      <p:pic>
        <p:nvPicPr>
          <p:cNvPr id="141" name="图像" descr="图像"/>
          <p:cNvPicPr>
            <a:picLocks noChangeAspect="1"/>
          </p:cNvPicPr>
          <p:nvPr/>
        </p:nvPicPr>
        <p:blipFill>
          <a:blip r:embed="rId4"/>
          <a:stretch>
            <a:fillRect/>
          </a:stretch>
        </p:blipFill>
        <p:spPr>
          <a:xfrm>
            <a:off x="-954874" y="-3059529"/>
            <a:ext cx="26446743" cy="19835058"/>
          </a:xfrm>
          <a:prstGeom prst="rect">
            <a:avLst/>
          </a:prstGeom>
          <a:ln w="12700">
            <a:miter lim="400000"/>
          </a:ln>
        </p:spPr>
      </p:pic>
      <p:sp>
        <p:nvSpPr>
          <p:cNvPr id="142" name="矩形"/>
          <p:cNvSpPr/>
          <p:nvPr/>
        </p:nvSpPr>
        <p:spPr>
          <a:xfrm>
            <a:off x="-127000" y="-50800"/>
            <a:ext cx="2882206" cy="13855502"/>
          </a:xfrm>
          <a:prstGeom prst="rect">
            <a:avLst/>
          </a:prstGeom>
          <a:solidFill>
            <a:schemeClr val="accent1"/>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43" name="方…"/>
          <p:cNvSpPr txBox="1"/>
          <p:nvPr/>
        </p:nvSpPr>
        <p:spPr>
          <a:xfrm>
            <a:off x="648672" y="4521200"/>
            <a:ext cx="1866901" cy="46736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defTabSz="2438338">
              <a:lnSpc>
                <a:spcPct val="80000"/>
              </a:lnSpc>
              <a:defRPr sz="10000" b="0" spc="1900">
                <a:solidFill>
                  <a:srgbClr val="FFFFFF"/>
                </a:solidFill>
                <a:latin typeface="Source Han Sans CN Bold Bold"/>
                <a:ea typeface="Source Han Sans CN Bold Bold"/>
                <a:cs typeface="Source Han Sans CN Bold Bold"/>
                <a:sym typeface="Source Han Sans CN Bold Bold"/>
              </a:defRPr>
            </a:pPr>
            <a:r>
              <a:t>方</a:t>
            </a:r>
          </a:p>
          <a:p>
            <a:pPr algn="l" defTabSz="2438338">
              <a:lnSpc>
                <a:spcPct val="80000"/>
              </a:lnSpc>
              <a:defRPr sz="10000" b="0" spc="1900">
                <a:solidFill>
                  <a:srgbClr val="FFFFFF"/>
                </a:solidFill>
                <a:latin typeface="Source Han Sans CN Bold Bold"/>
                <a:ea typeface="Source Han Sans CN Bold Bold"/>
                <a:cs typeface="Source Han Sans CN Bold Bold"/>
                <a:sym typeface="Source Han Sans CN Bold Bold"/>
              </a:defRPr>
            </a:pPr>
            <a:r>
              <a:t>案</a:t>
            </a:r>
          </a:p>
          <a:p>
            <a:pPr algn="l" defTabSz="2438338">
              <a:lnSpc>
                <a:spcPct val="80000"/>
              </a:lnSpc>
              <a:defRPr sz="10000" b="0" spc="1900">
                <a:solidFill>
                  <a:srgbClr val="FFFFFF"/>
                </a:solidFill>
                <a:latin typeface="Source Han Sans CN Bold Bold"/>
                <a:ea typeface="Source Han Sans CN Bold Bold"/>
                <a:cs typeface="Source Han Sans CN Bold Bold"/>
                <a:sym typeface="Source Han Sans CN Bold Bold"/>
              </a:defRPr>
            </a:pPr>
            <a:r>
              <a:t>一</a:t>
            </a: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0356ED"/>
            </a:gs>
            <a:gs pos="100000">
              <a:srgbClr val="0080FF"/>
            </a:gs>
          </a:gsLst>
          <a:lin ang="16200000" scaled="0"/>
        </a:gradFill>
        <a:effectLst/>
      </p:bgPr>
    </p:bg>
    <p:spTree>
      <p:nvGrpSpPr>
        <p:cNvPr id="1" name=""/>
        <p:cNvGrpSpPr/>
        <p:nvPr/>
      </p:nvGrpSpPr>
      <p:grpSpPr>
        <a:xfrm>
          <a:off x="0" y="0"/>
          <a:ext cx="0" cy="0"/>
          <a:chOff x="0" y="0"/>
          <a:chExt cx="0" cy="0"/>
        </a:xfrm>
      </p:grpSpPr>
      <p:sp>
        <p:nvSpPr>
          <p:cNvPr id="145" name="矩形"/>
          <p:cNvSpPr/>
          <p:nvPr/>
        </p:nvSpPr>
        <p:spPr>
          <a:xfrm>
            <a:off x="-177800" y="-177800"/>
            <a:ext cx="24892596" cy="14109502"/>
          </a:xfrm>
          <a:prstGeom prst="rect">
            <a:avLst/>
          </a:prstGeom>
          <a:solidFill>
            <a:srgbClr val="FF5234"/>
          </a:solidFill>
          <a:ln w="12700">
            <a:miter lim="400000"/>
          </a:ln>
        </p:spPr>
        <p:txBody>
          <a:bodyPr lIns="50800" tIns="50800" rIns="50800" bIns="50800" anchor="ctr"/>
          <a:lstStyle/>
          <a:p>
            <a:pPr>
              <a:defRPr sz="3200" b="0">
                <a:solidFill>
                  <a:srgbClr val="FF4208"/>
                </a:solidFill>
                <a:latin typeface="+mn-lt"/>
                <a:ea typeface="+mn-ea"/>
                <a:cs typeface="+mn-cs"/>
                <a:sym typeface="Helvetica Neue Medium"/>
              </a:defRPr>
            </a:pPr>
            <a:endParaRPr/>
          </a:p>
        </p:txBody>
      </p:sp>
      <p:pic>
        <p:nvPicPr>
          <p:cNvPr id="146" name="图像" descr="图像"/>
          <p:cNvPicPr>
            <a:picLocks noChangeAspect="1"/>
          </p:cNvPicPr>
          <p:nvPr/>
        </p:nvPicPr>
        <p:blipFill>
          <a:blip r:embed="rId2">
            <a:alphaModFix amt="49757"/>
          </a:blip>
          <a:stretch>
            <a:fillRect/>
          </a:stretch>
        </p:blipFill>
        <p:spPr>
          <a:xfrm>
            <a:off x="-1019990" y="-2799765"/>
            <a:ext cx="16793438" cy="17949451"/>
          </a:xfrm>
          <a:prstGeom prst="rect">
            <a:avLst/>
          </a:prstGeom>
          <a:ln w="12700">
            <a:miter lim="400000"/>
          </a:ln>
        </p:spPr>
      </p:pic>
      <p:pic>
        <p:nvPicPr>
          <p:cNvPr id="147" name="图像" descr="图像"/>
          <p:cNvPicPr>
            <a:picLocks noChangeAspect="1"/>
          </p:cNvPicPr>
          <p:nvPr/>
        </p:nvPicPr>
        <p:blipFill>
          <a:blip r:embed="rId3"/>
          <a:stretch>
            <a:fillRect/>
          </a:stretch>
        </p:blipFill>
        <p:spPr>
          <a:xfrm>
            <a:off x="-65170" y="-1166392"/>
            <a:ext cx="24514340" cy="18385756"/>
          </a:xfrm>
          <a:prstGeom prst="rect">
            <a:avLst/>
          </a:prstGeom>
          <a:ln w="12700">
            <a:miter lim="400000"/>
          </a:ln>
        </p:spPr>
      </p:pic>
      <p:sp>
        <p:nvSpPr>
          <p:cNvPr id="148" name="矩形"/>
          <p:cNvSpPr/>
          <p:nvPr/>
        </p:nvSpPr>
        <p:spPr>
          <a:xfrm>
            <a:off x="-127000" y="-50800"/>
            <a:ext cx="2882206" cy="13855502"/>
          </a:xfrm>
          <a:prstGeom prst="rect">
            <a:avLst/>
          </a:prstGeom>
          <a:solidFill>
            <a:schemeClr val="accent1"/>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49" name="方…"/>
          <p:cNvSpPr txBox="1"/>
          <p:nvPr/>
        </p:nvSpPr>
        <p:spPr>
          <a:xfrm>
            <a:off x="648672" y="4521200"/>
            <a:ext cx="1866901" cy="46736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defTabSz="2438338">
              <a:lnSpc>
                <a:spcPct val="80000"/>
              </a:lnSpc>
              <a:defRPr sz="10000" b="0" spc="1900">
                <a:solidFill>
                  <a:srgbClr val="FFFFFF"/>
                </a:solidFill>
                <a:latin typeface="Source Han Sans CN Bold Bold"/>
                <a:ea typeface="Source Han Sans CN Bold Bold"/>
                <a:cs typeface="Source Han Sans CN Bold Bold"/>
                <a:sym typeface="Source Han Sans CN Bold Bold"/>
              </a:defRPr>
            </a:pPr>
            <a:r>
              <a:t>方</a:t>
            </a:r>
          </a:p>
          <a:p>
            <a:pPr algn="l" defTabSz="2438338">
              <a:lnSpc>
                <a:spcPct val="80000"/>
              </a:lnSpc>
              <a:defRPr sz="10000" b="0" spc="1900">
                <a:solidFill>
                  <a:srgbClr val="FFFFFF"/>
                </a:solidFill>
                <a:latin typeface="Source Han Sans CN Bold Bold"/>
                <a:ea typeface="Source Han Sans CN Bold Bold"/>
                <a:cs typeface="Source Han Sans CN Bold Bold"/>
                <a:sym typeface="Source Han Sans CN Bold Bold"/>
              </a:defRPr>
            </a:pPr>
            <a:r>
              <a:t>案</a:t>
            </a:r>
          </a:p>
          <a:p>
            <a:pPr algn="l" defTabSz="2438338">
              <a:lnSpc>
                <a:spcPct val="80000"/>
              </a:lnSpc>
              <a:defRPr sz="10000" b="0" spc="1900">
                <a:solidFill>
                  <a:srgbClr val="FFFFFF"/>
                </a:solidFill>
                <a:latin typeface="Source Han Sans CN Bold Bold"/>
                <a:ea typeface="Source Han Sans CN Bold Bold"/>
                <a:cs typeface="Source Han Sans CN Bold Bold"/>
                <a:sym typeface="Source Han Sans CN Bold Bold"/>
              </a:defRPr>
            </a:pPr>
            <a:r>
              <a:t>二</a:t>
            </a: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0356ED"/>
            </a:gs>
            <a:gs pos="100000">
              <a:srgbClr val="0080FF"/>
            </a:gs>
          </a:gsLst>
          <a:lin ang="16200000" scaled="0"/>
        </a:gradFill>
        <a:effectLst/>
      </p:bgPr>
    </p:bg>
    <p:spTree>
      <p:nvGrpSpPr>
        <p:cNvPr id="1" name=""/>
        <p:cNvGrpSpPr/>
        <p:nvPr/>
      </p:nvGrpSpPr>
      <p:grpSpPr>
        <a:xfrm>
          <a:off x="0" y="0"/>
          <a:ext cx="0" cy="0"/>
          <a:chOff x="0" y="0"/>
          <a:chExt cx="0" cy="0"/>
        </a:xfrm>
      </p:grpSpPr>
      <p:sp>
        <p:nvSpPr>
          <p:cNvPr id="151" name="矩形"/>
          <p:cNvSpPr/>
          <p:nvPr/>
        </p:nvSpPr>
        <p:spPr>
          <a:xfrm>
            <a:off x="-177800" y="-177800"/>
            <a:ext cx="24892596" cy="14109502"/>
          </a:xfrm>
          <a:prstGeom prst="rect">
            <a:avLst/>
          </a:prstGeom>
          <a:solidFill>
            <a:srgbClr val="FF5234"/>
          </a:solidFill>
          <a:ln w="12700">
            <a:miter lim="400000"/>
          </a:ln>
        </p:spPr>
        <p:txBody>
          <a:bodyPr lIns="50800" tIns="50800" rIns="50800" bIns="50800" anchor="ctr"/>
          <a:lstStyle/>
          <a:p>
            <a:pPr>
              <a:defRPr sz="3200" b="0">
                <a:solidFill>
                  <a:srgbClr val="FF4208"/>
                </a:solidFill>
                <a:latin typeface="+mn-lt"/>
                <a:ea typeface="+mn-ea"/>
                <a:cs typeface="+mn-cs"/>
                <a:sym typeface="Helvetica Neue Medium"/>
              </a:defRPr>
            </a:pPr>
            <a:endParaRPr/>
          </a:p>
        </p:txBody>
      </p:sp>
      <p:pic>
        <p:nvPicPr>
          <p:cNvPr id="152" name="图像" descr="图像"/>
          <p:cNvPicPr>
            <a:picLocks noChangeAspect="1"/>
          </p:cNvPicPr>
          <p:nvPr/>
        </p:nvPicPr>
        <p:blipFill>
          <a:blip r:embed="rId2">
            <a:alphaModFix amt="49757"/>
          </a:blip>
          <a:stretch>
            <a:fillRect/>
          </a:stretch>
        </p:blipFill>
        <p:spPr>
          <a:xfrm>
            <a:off x="-1019990" y="-2799765"/>
            <a:ext cx="16793438" cy="17949451"/>
          </a:xfrm>
          <a:prstGeom prst="rect">
            <a:avLst/>
          </a:prstGeom>
          <a:ln w="12700">
            <a:miter lim="400000"/>
          </a:ln>
        </p:spPr>
      </p:pic>
      <p:pic>
        <p:nvPicPr>
          <p:cNvPr id="153" name="图像" descr="图像"/>
          <p:cNvPicPr>
            <a:picLocks noChangeAspect="1"/>
          </p:cNvPicPr>
          <p:nvPr/>
        </p:nvPicPr>
        <p:blipFill>
          <a:blip r:embed="rId3"/>
          <a:srcRect r="103" b="6216"/>
          <a:stretch>
            <a:fillRect/>
          </a:stretch>
        </p:blipFill>
        <p:spPr>
          <a:xfrm>
            <a:off x="-39770" y="-23392"/>
            <a:ext cx="24488940" cy="17242756"/>
          </a:xfrm>
          <a:prstGeom prst="rect">
            <a:avLst/>
          </a:prstGeom>
          <a:ln w="12700">
            <a:miter lim="400000"/>
          </a:ln>
        </p:spPr>
      </p:pic>
      <p:sp>
        <p:nvSpPr>
          <p:cNvPr id="154" name="矩形"/>
          <p:cNvSpPr/>
          <p:nvPr/>
        </p:nvSpPr>
        <p:spPr>
          <a:xfrm>
            <a:off x="-127000" y="-50800"/>
            <a:ext cx="2882206" cy="13855502"/>
          </a:xfrm>
          <a:prstGeom prst="rect">
            <a:avLst/>
          </a:prstGeom>
          <a:solidFill>
            <a:schemeClr val="accent1"/>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55" name="方…"/>
          <p:cNvSpPr txBox="1"/>
          <p:nvPr/>
        </p:nvSpPr>
        <p:spPr>
          <a:xfrm>
            <a:off x="648672" y="4521200"/>
            <a:ext cx="1866901" cy="46736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defTabSz="2438338">
              <a:lnSpc>
                <a:spcPct val="80000"/>
              </a:lnSpc>
              <a:defRPr sz="10000" b="0" spc="1900">
                <a:solidFill>
                  <a:srgbClr val="FFFFFF"/>
                </a:solidFill>
                <a:latin typeface="Source Han Sans CN Bold Bold"/>
                <a:ea typeface="Source Han Sans CN Bold Bold"/>
                <a:cs typeface="Source Han Sans CN Bold Bold"/>
                <a:sym typeface="Source Han Sans CN Bold Bold"/>
              </a:defRPr>
            </a:pPr>
            <a:r>
              <a:t>方</a:t>
            </a:r>
          </a:p>
          <a:p>
            <a:pPr algn="l" defTabSz="2438338">
              <a:lnSpc>
                <a:spcPct val="80000"/>
              </a:lnSpc>
              <a:defRPr sz="10000" b="0" spc="1900">
                <a:solidFill>
                  <a:srgbClr val="FFFFFF"/>
                </a:solidFill>
                <a:latin typeface="Source Han Sans CN Bold Bold"/>
                <a:ea typeface="Source Han Sans CN Bold Bold"/>
                <a:cs typeface="Source Han Sans CN Bold Bold"/>
                <a:sym typeface="Source Han Sans CN Bold Bold"/>
              </a:defRPr>
            </a:pPr>
            <a:r>
              <a:t>案</a:t>
            </a:r>
          </a:p>
          <a:p>
            <a:pPr algn="l" defTabSz="2438338">
              <a:lnSpc>
                <a:spcPct val="80000"/>
              </a:lnSpc>
              <a:defRPr sz="10000" b="0" spc="1900">
                <a:solidFill>
                  <a:srgbClr val="FFFFFF"/>
                </a:solidFill>
                <a:latin typeface="Source Han Sans CN Bold Bold"/>
                <a:ea typeface="Source Han Sans CN Bold Bold"/>
                <a:cs typeface="Source Han Sans CN Bold Bold"/>
                <a:sym typeface="Source Han Sans CN Bold Bold"/>
              </a:defRPr>
            </a:pPr>
            <a:r>
              <a:t>三</a:t>
            </a: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0356ED"/>
            </a:gs>
            <a:gs pos="100000">
              <a:srgbClr val="0080FF"/>
            </a:gs>
          </a:gsLst>
          <a:lin ang="16200000" scaled="0"/>
        </a:gradFill>
        <a:effectLst/>
      </p:bgPr>
    </p:bg>
    <p:spTree>
      <p:nvGrpSpPr>
        <p:cNvPr id="1" name=""/>
        <p:cNvGrpSpPr/>
        <p:nvPr/>
      </p:nvGrpSpPr>
      <p:grpSpPr>
        <a:xfrm>
          <a:off x="0" y="0"/>
          <a:ext cx="0" cy="0"/>
          <a:chOff x="0" y="0"/>
          <a:chExt cx="0" cy="0"/>
        </a:xfrm>
      </p:grpSpPr>
      <p:sp>
        <p:nvSpPr>
          <p:cNvPr id="157" name="矩形"/>
          <p:cNvSpPr/>
          <p:nvPr/>
        </p:nvSpPr>
        <p:spPr>
          <a:xfrm>
            <a:off x="-177800" y="-177800"/>
            <a:ext cx="24892596" cy="14109502"/>
          </a:xfrm>
          <a:prstGeom prst="rect">
            <a:avLst/>
          </a:prstGeom>
          <a:solidFill>
            <a:srgbClr val="FF5234"/>
          </a:solidFill>
          <a:ln w="12700">
            <a:miter lim="400000"/>
          </a:ln>
        </p:spPr>
        <p:txBody>
          <a:bodyPr lIns="50800" tIns="50800" rIns="50800" bIns="50800" anchor="ctr"/>
          <a:lstStyle/>
          <a:p>
            <a:pPr>
              <a:defRPr sz="3200" b="0">
                <a:solidFill>
                  <a:srgbClr val="FF4208"/>
                </a:solidFill>
                <a:latin typeface="+mn-lt"/>
                <a:ea typeface="+mn-ea"/>
                <a:cs typeface="+mn-cs"/>
                <a:sym typeface="Helvetica Neue Medium"/>
              </a:defRPr>
            </a:pPr>
            <a:endParaRPr/>
          </a:p>
        </p:txBody>
      </p:sp>
      <p:pic>
        <p:nvPicPr>
          <p:cNvPr id="158" name="图像" descr="图像"/>
          <p:cNvPicPr>
            <a:picLocks noChangeAspect="1"/>
          </p:cNvPicPr>
          <p:nvPr/>
        </p:nvPicPr>
        <p:blipFill>
          <a:blip r:embed="rId2">
            <a:alphaModFix amt="49757"/>
          </a:blip>
          <a:stretch>
            <a:fillRect/>
          </a:stretch>
        </p:blipFill>
        <p:spPr>
          <a:xfrm>
            <a:off x="-1019990" y="-2799765"/>
            <a:ext cx="16793438" cy="17949451"/>
          </a:xfrm>
          <a:prstGeom prst="rect">
            <a:avLst/>
          </a:prstGeom>
          <a:ln w="12700">
            <a:miter lim="400000"/>
          </a:ln>
        </p:spPr>
      </p:pic>
      <p:pic>
        <p:nvPicPr>
          <p:cNvPr id="159" name="图像" descr="图像"/>
          <p:cNvPicPr>
            <a:picLocks noChangeAspect="1"/>
          </p:cNvPicPr>
          <p:nvPr/>
        </p:nvPicPr>
        <p:blipFill>
          <a:blip r:embed="rId3"/>
          <a:stretch>
            <a:fillRect/>
          </a:stretch>
        </p:blipFill>
        <p:spPr>
          <a:xfrm>
            <a:off x="-65170" y="-1166392"/>
            <a:ext cx="24514340" cy="18385756"/>
          </a:xfrm>
          <a:prstGeom prst="rect">
            <a:avLst/>
          </a:prstGeom>
          <a:ln w="12700">
            <a:miter lim="400000"/>
          </a:ln>
        </p:spPr>
      </p:pic>
      <p:sp>
        <p:nvSpPr>
          <p:cNvPr id="160" name="矩形"/>
          <p:cNvSpPr/>
          <p:nvPr/>
        </p:nvSpPr>
        <p:spPr>
          <a:xfrm>
            <a:off x="-127000" y="-50800"/>
            <a:ext cx="2882206" cy="13855502"/>
          </a:xfrm>
          <a:prstGeom prst="rect">
            <a:avLst/>
          </a:prstGeom>
          <a:solidFill>
            <a:schemeClr val="accent1"/>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1" name="方…"/>
          <p:cNvSpPr txBox="1"/>
          <p:nvPr/>
        </p:nvSpPr>
        <p:spPr>
          <a:xfrm>
            <a:off x="648672" y="4521200"/>
            <a:ext cx="1866901" cy="46736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defTabSz="2438338">
              <a:lnSpc>
                <a:spcPct val="80000"/>
              </a:lnSpc>
              <a:defRPr sz="10000" b="0" spc="1900">
                <a:solidFill>
                  <a:srgbClr val="FFFFFF"/>
                </a:solidFill>
                <a:latin typeface="Source Han Sans CN Bold Bold"/>
                <a:ea typeface="Source Han Sans CN Bold Bold"/>
                <a:cs typeface="Source Han Sans CN Bold Bold"/>
                <a:sym typeface="Source Han Sans CN Bold Bold"/>
              </a:defRPr>
            </a:pPr>
            <a:r>
              <a:t>方</a:t>
            </a:r>
          </a:p>
          <a:p>
            <a:pPr algn="l" defTabSz="2438338">
              <a:lnSpc>
                <a:spcPct val="80000"/>
              </a:lnSpc>
              <a:defRPr sz="10000" b="0" spc="1900">
                <a:solidFill>
                  <a:srgbClr val="FFFFFF"/>
                </a:solidFill>
                <a:latin typeface="Source Han Sans CN Bold Bold"/>
                <a:ea typeface="Source Han Sans CN Bold Bold"/>
                <a:cs typeface="Source Han Sans CN Bold Bold"/>
                <a:sym typeface="Source Han Sans CN Bold Bold"/>
              </a:defRPr>
            </a:pPr>
            <a:r>
              <a:t>案</a:t>
            </a:r>
          </a:p>
          <a:p>
            <a:pPr algn="l" defTabSz="2438338">
              <a:lnSpc>
                <a:spcPct val="80000"/>
              </a:lnSpc>
              <a:defRPr sz="10000" b="0" spc="1900">
                <a:solidFill>
                  <a:srgbClr val="FFFFFF"/>
                </a:solidFill>
                <a:latin typeface="Source Han Sans CN Bold Bold"/>
                <a:ea typeface="Source Han Sans CN Bold Bold"/>
                <a:cs typeface="Source Han Sans CN Bold Bold"/>
                <a:sym typeface="Source Han Sans CN Bold Bold"/>
              </a:defRPr>
            </a:pPr>
            <a:r>
              <a:t>四</a:t>
            </a: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0356ED"/>
            </a:gs>
            <a:gs pos="100000">
              <a:srgbClr val="0080FF"/>
            </a:gs>
          </a:gsLst>
          <a:lin ang="16200000" scaled="0"/>
        </a:gradFill>
        <a:effectLst/>
      </p:bgPr>
    </p:bg>
    <p:spTree>
      <p:nvGrpSpPr>
        <p:cNvPr id="1" name=""/>
        <p:cNvGrpSpPr/>
        <p:nvPr/>
      </p:nvGrpSpPr>
      <p:grpSpPr>
        <a:xfrm>
          <a:off x="0" y="0"/>
          <a:ext cx="0" cy="0"/>
          <a:chOff x="0" y="0"/>
          <a:chExt cx="0" cy="0"/>
        </a:xfrm>
      </p:grpSpPr>
      <p:grpSp>
        <p:nvGrpSpPr>
          <p:cNvPr id="166" name="成组"/>
          <p:cNvGrpSpPr/>
          <p:nvPr/>
        </p:nvGrpSpPr>
        <p:grpSpPr>
          <a:xfrm>
            <a:off x="-1019990" y="-2799765"/>
            <a:ext cx="25734786" cy="17949451"/>
            <a:chOff x="0" y="0"/>
            <a:chExt cx="25734784" cy="17949450"/>
          </a:xfrm>
        </p:grpSpPr>
        <p:sp>
          <p:nvSpPr>
            <p:cNvPr id="163" name="矩形"/>
            <p:cNvSpPr/>
            <p:nvPr/>
          </p:nvSpPr>
          <p:spPr>
            <a:xfrm>
              <a:off x="842189" y="2621964"/>
              <a:ext cx="24892596" cy="14109502"/>
            </a:xfrm>
            <a:prstGeom prst="rect">
              <a:avLst/>
            </a:prstGeom>
            <a:solidFill>
              <a:srgbClr val="FF5234"/>
            </a:solidFill>
            <a:ln w="12700" cap="flat">
              <a:noFill/>
              <a:miter lim="400000"/>
            </a:ln>
            <a:effectLst/>
          </p:spPr>
          <p:txBody>
            <a:bodyPr wrap="square" lIns="50800" tIns="50800" rIns="50800" bIns="50800" numCol="1" anchor="ctr">
              <a:noAutofit/>
            </a:bodyPr>
            <a:lstStyle/>
            <a:p>
              <a:pPr>
                <a:defRPr sz="3200" b="0">
                  <a:solidFill>
                    <a:srgbClr val="FF4208"/>
                  </a:solidFill>
                  <a:latin typeface="+mn-lt"/>
                  <a:ea typeface="+mn-ea"/>
                  <a:cs typeface="+mn-cs"/>
                  <a:sym typeface="Helvetica Neue Medium"/>
                </a:defRPr>
              </a:pPr>
              <a:endParaRPr/>
            </a:p>
          </p:txBody>
        </p:sp>
        <p:pic>
          <p:nvPicPr>
            <p:cNvPr id="164" name="图像" descr="图像"/>
            <p:cNvPicPr>
              <a:picLocks noChangeAspect="1"/>
            </p:cNvPicPr>
            <p:nvPr/>
          </p:nvPicPr>
          <p:blipFill>
            <a:blip r:embed="rId2">
              <a:alphaModFix amt="49892"/>
            </a:blip>
            <a:stretch>
              <a:fillRect/>
            </a:stretch>
          </p:blipFill>
          <p:spPr>
            <a:xfrm>
              <a:off x="0" y="0"/>
              <a:ext cx="16793437" cy="17949451"/>
            </a:xfrm>
            <a:prstGeom prst="rect">
              <a:avLst/>
            </a:prstGeom>
            <a:ln w="12700" cap="flat">
              <a:noFill/>
              <a:miter lim="400000"/>
            </a:ln>
            <a:effectLst/>
          </p:spPr>
        </p:pic>
        <p:pic>
          <p:nvPicPr>
            <p:cNvPr id="165" name="图像" descr="图像"/>
            <p:cNvPicPr>
              <a:picLocks noChangeAspect="1"/>
            </p:cNvPicPr>
            <p:nvPr/>
          </p:nvPicPr>
          <p:blipFill>
            <a:blip r:embed="rId3"/>
            <a:srcRect r="4685"/>
            <a:stretch>
              <a:fillRect/>
            </a:stretch>
          </p:blipFill>
          <p:spPr>
            <a:xfrm>
              <a:off x="21125822" y="3569747"/>
              <a:ext cx="3443055" cy="1096596"/>
            </a:xfrm>
            <a:prstGeom prst="rect">
              <a:avLst/>
            </a:prstGeom>
            <a:ln w="12700" cap="flat">
              <a:noFill/>
              <a:miter lim="400000"/>
            </a:ln>
            <a:effectLst/>
          </p:spPr>
        </p:pic>
      </p:grpSp>
      <p:pic>
        <p:nvPicPr>
          <p:cNvPr id="167" name="图像" descr="图像"/>
          <p:cNvPicPr>
            <a:picLocks noChangeAspect="1"/>
          </p:cNvPicPr>
          <p:nvPr/>
        </p:nvPicPr>
        <p:blipFill>
          <a:blip r:embed="rId3"/>
          <a:srcRect r="4685"/>
          <a:stretch>
            <a:fillRect/>
          </a:stretch>
        </p:blipFill>
        <p:spPr>
          <a:xfrm>
            <a:off x="20105833" y="769982"/>
            <a:ext cx="3443055" cy="1096596"/>
          </a:xfrm>
          <a:prstGeom prst="rect">
            <a:avLst/>
          </a:prstGeom>
          <a:ln w="12700">
            <a:miter lim="400000"/>
          </a:ln>
        </p:spPr>
      </p:pic>
      <p:sp>
        <p:nvSpPr>
          <p:cNvPr id="168" name="请说明你的理由，请说明你的理由请说明你的理由请说明你的理由请说明你的理由请说明你的理由请说明你的理由请说明你的理由请说明你的理由请说明你的理由请说明你的理由请说明你的理由请说明你的理由请说明你的理由请说明你的理由请说明你的理由请说明你的理由请说明你的理由请说明你的理由请说明你的理由请说明你的理由"/>
          <p:cNvSpPr txBox="1"/>
          <p:nvPr/>
        </p:nvSpPr>
        <p:spPr>
          <a:xfrm>
            <a:off x="914794" y="7548135"/>
            <a:ext cx="11952959" cy="93051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a:lnSpc>
                <a:spcPct val="150000"/>
              </a:lnSpc>
              <a:defRPr sz="4000" b="0">
                <a:solidFill>
                  <a:srgbClr val="FFFFFF"/>
                </a:solidFill>
                <a:latin typeface="Source Han Sans CN Medium"/>
                <a:ea typeface="Source Han Sans CN Medium"/>
                <a:cs typeface="Source Han Sans CN Medium"/>
                <a:sym typeface="Source Han Sans CN Medium"/>
              </a:defRPr>
            </a:lvl1pPr>
          </a:lstStyle>
          <a:p>
            <a:endParaRPr dirty="0"/>
          </a:p>
        </p:txBody>
      </p:sp>
      <p:sp>
        <p:nvSpPr>
          <p:cNvPr id="169" name="作业示例"/>
          <p:cNvSpPr txBox="1"/>
          <p:nvPr/>
        </p:nvSpPr>
        <p:spPr>
          <a:xfrm>
            <a:off x="716085" y="2182346"/>
            <a:ext cx="4732021" cy="1701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defTabSz="2438338">
              <a:lnSpc>
                <a:spcPct val="80000"/>
              </a:lnSpc>
              <a:defRPr sz="9000" i="1" spc="90">
                <a:solidFill>
                  <a:srgbClr val="FFFFFF"/>
                </a:solidFill>
                <a:latin typeface="Helvetica"/>
                <a:ea typeface="Helvetica"/>
                <a:cs typeface="Helvetica"/>
                <a:sym typeface="Helvetica"/>
              </a:defRPr>
            </a:lvl1pPr>
          </a:lstStyle>
          <a:p>
            <a:r>
              <a:t>作业示例</a:t>
            </a:r>
          </a:p>
        </p:txBody>
      </p:sp>
      <p:sp>
        <p:nvSpPr>
          <p:cNvPr id="170" name="将方案图粘贴于此处"/>
          <p:cNvSpPr txBox="1"/>
          <p:nvPr/>
        </p:nvSpPr>
        <p:spPr>
          <a:xfrm>
            <a:off x="16683639" y="10694315"/>
            <a:ext cx="19845249" cy="8064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a:lnSpc>
                <a:spcPct val="150000"/>
              </a:lnSpc>
              <a:defRPr sz="5500" b="0">
                <a:solidFill>
                  <a:srgbClr val="FFFFFF"/>
                </a:solidFill>
                <a:latin typeface="Source Han Sans CN ExtraLight"/>
                <a:ea typeface="Source Han Sans CN ExtraLight"/>
                <a:cs typeface="Source Han Sans CN ExtraLight"/>
                <a:sym typeface="Source Han Sans CN ExtraLight"/>
              </a:defRPr>
            </a:lvl1pPr>
          </a:lstStyle>
          <a:p>
            <a:r>
              <a:t>将方案图粘贴于此处</a:t>
            </a:r>
          </a:p>
        </p:txBody>
      </p:sp>
      <p:pic>
        <p:nvPicPr>
          <p:cNvPr id="171" name="图像" descr="图像"/>
          <p:cNvPicPr>
            <a:picLocks noChangeAspect="1"/>
          </p:cNvPicPr>
          <p:nvPr/>
        </p:nvPicPr>
        <p:blipFill>
          <a:blip r:embed="rId4"/>
          <a:stretch>
            <a:fillRect/>
          </a:stretch>
        </p:blipFill>
        <p:spPr>
          <a:xfrm>
            <a:off x="14767726" y="3444558"/>
            <a:ext cx="9102512" cy="6826884"/>
          </a:xfrm>
          <a:prstGeom prst="rect">
            <a:avLst/>
          </a:prstGeom>
          <a:ln w="12700">
            <a:miter lim="400000"/>
          </a:ln>
        </p:spPr>
      </p:pic>
      <p:pic>
        <p:nvPicPr>
          <p:cNvPr id="4" name="图片 3">
            <a:extLst>
              <a:ext uri="{FF2B5EF4-FFF2-40B4-BE49-F238E27FC236}">
                <a16:creationId xmlns:a16="http://schemas.microsoft.com/office/drawing/2014/main" id="{E63CF5DF-CEEC-B84D-97C5-2B077C9B722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176891" y="2650370"/>
            <a:ext cx="13525500" cy="8331200"/>
          </a:xfrm>
          <a:prstGeom prst="rect">
            <a:avLst/>
          </a:prstGeom>
        </p:spPr>
      </p:pic>
      <p:sp>
        <p:nvSpPr>
          <p:cNvPr id="5" name="文本框 4">
            <a:extLst>
              <a:ext uri="{FF2B5EF4-FFF2-40B4-BE49-F238E27FC236}">
                <a16:creationId xmlns:a16="http://schemas.microsoft.com/office/drawing/2014/main" id="{B914ED5E-9C7D-E24F-8B24-177F98DF47BB}"/>
              </a:ext>
            </a:extLst>
          </p:cNvPr>
          <p:cNvSpPr txBox="1"/>
          <p:nvPr/>
        </p:nvSpPr>
        <p:spPr>
          <a:xfrm>
            <a:off x="733885" y="7191235"/>
            <a:ext cx="10455412" cy="10259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lang="zh-CN" altLang="en-US" dirty="0">
                <a:solidFill>
                  <a:schemeClr val="bg1"/>
                </a:solidFill>
                <a:latin typeface="Microsoft YaHei" panose="020B0503020204020204" pitchFamily="34" charset="-122"/>
                <a:ea typeface="Microsoft YaHei" panose="020B0503020204020204" pitchFamily="34" charset="-122"/>
              </a:rPr>
              <a:t>方案一简洁明了，用户第一次进入网站能了解网站、医生的相关背景介绍，然后可以找到对应的分类，以及 </a:t>
            </a:r>
            <a:r>
              <a:rPr lang="en-US" altLang="zh-CN" dirty="0">
                <a:solidFill>
                  <a:schemeClr val="bg1"/>
                </a:solidFill>
                <a:latin typeface="Microsoft YaHei" panose="020B0503020204020204" pitchFamily="34" charset="-122"/>
                <a:ea typeface="Microsoft YaHei" panose="020B0503020204020204" pitchFamily="34" charset="-122"/>
              </a:rPr>
              <a:t>Q&amp;A</a:t>
            </a:r>
            <a:r>
              <a:rPr lang="zh-CN" altLang="en-US" dirty="0">
                <a:solidFill>
                  <a:schemeClr val="bg1"/>
                </a:solidFill>
                <a:latin typeface="Microsoft YaHei" panose="020B0503020204020204" pitchFamily="34" charset="-122"/>
                <a:ea typeface="Microsoft YaHei" panose="020B0503020204020204" pitchFamily="34" charset="-122"/>
              </a:rPr>
              <a:t>。</a:t>
            </a:r>
            <a:endParaRPr kumimoji="0" lang="zh-CN" altLang="en-US" sz="3000" b="1" i="0" u="none" strike="noStrike" cap="none" spc="0" normalizeH="0" baseline="0" dirty="0">
              <a:ln>
                <a:noFill/>
              </a:ln>
              <a:solidFill>
                <a:schemeClr val="bg1"/>
              </a:solidFill>
              <a:effectLst/>
              <a:uFillTx/>
              <a:latin typeface="Microsoft YaHei" panose="020B0503020204020204" pitchFamily="34" charset="-122"/>
              <a:ea typeface="Microsoft YaHei" panose="020B0503020204020204" pitchFamily="34" charset="-122"/>
              <a:sym typeface="Helvetica Neue"/>
            </a:endParaRPr>
          </a:p>
        </p:txBody>
      </p:sp>
    </p:spTree>
  </p:cSld>
  <p:clrMapOvr>
    <a:masterClrMapping/>
  </p:clrMapOvr>
  <p:transition spd="med"/>
</p:sld>
</file>

<file path=ppt/theme/theme1.xml><?xml version="1.0" encoding="utf-8"?>
<a:theme xmlns:a="http://schemas.openxmlformats.org/drawingml/2006/main"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7</TotalTime>
  <Words>54</Words>
  <Application>Microsoft Macintosh PowerPoint</Application>
  <PresentationFormat>自定义</PresentationFormat>
  <Paragraphs>19</Paragraphs>
  <Slides>6</Slides>
  <Notes>0</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6</vt:i4>
      </vt:variant>
    </vt:vector>
  </HeadingPairs>
  <TitlesOfParts>
    <vt:vector size="17" baseType="lpstr">
      <vt:lpstr>Microsoft YaHei</vt:lpstr>
      <vt:lpstr>Gotham Bold</vt:lpstr>
      <vt:lpstr>Source Han Sans CN Bold Bold</vt:lpstr>
      <vt:lpstr>Source Han Sans CN ExtraLight</vt:lpstr>
      <vt:lpstr>Source Han Sans CN Medium</vt:lpstr>
      <vt:lpstr>Calibri</vt:lpstr>
      <vt:lpstr>Helvetica</vt:lpstr>
      <vt:lpstr>Helvetica Neue</vt:lpstr>
      <vt:lpstr>Helvetica Neue Light</vt:lpstr>
      <vt:lpstr>Helvetica Neue Medium</vt:lpstr>
      <vt:lpstr>White</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cp:lastModifiedBy>迎春 朱</cp:lastModifiedBy>
  <cp:revision>7</cp:revision>
  <dcterms:modified xsi:type="dcterms:W3CDTF">2021-09-13T13:53:48Z</dcterms:modified>
</cp:coreProperties>
</file>